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4.xml" ContentType="application/vnd.openxmlformats-officedocument.presentationml.notesSlide+xml"/>
  <Override PartName="/ppt/charts/chartEx1.xml" ContentType="application/vnd.ms-office.chartex+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6"/>
  </p:notesMasterIdLst>
  <p:sldIdLst>
    <p:sldId id="256" r:id="rId2"/>
    <p:sldId id="327" r:id="rId3"/>
    <p:sldId id="334" r:id="rId4"/>
    <p:sldId id="335" r:id="rId5"/>
    <p:sldId id="336" r:id="rId6"/>
    <p:sldId id="337" r:id="rId7"/>
    <p:sldId id="257" r:id="rId8"/>
    <p:sldId id="305" r:id="rId9"/>
    <p:sldId id="259" r:id="rId10"/>
    <p:sldId id="306" r:id="rId11"/>
    <p:sldId id="262" r:id="rId12"/>
    <p:sldId id="261" r:id="rId13"/>
    <p:sldId id="338" r:id="rId14"/>
    <p:sldId id="263" r:id="rId15"/>
    <p:sldId id="264" r:id="rId16"/>
    <p:sldId id="265" r:id="rId17"/>
    <p:sldId id="266" r:id="rId18"/>
    <p:sldId id="267" r:id="rId19"/>
    <p:sldId id="268" r:id="rId20"/>
    <p:sldId id="307" r:id="rId21"/>
    <p:sldId id="308" r:id="rId22"/>
    <p:sldId id="309" r:id="rId23"/>
    <p:sldId id="310" r:id="rId24"/>
    <p:sldId id="311" r:id="rId25"/>
    <p:sldId id="312" r:id="rId26"/>
    <p:sldId id="313" r:id="rId27"/>
    <p:sldId id="314" r:id="rId28"/>
    <p:sldId id="315" r:id="rId29"/>
    <p:sldId id="316" r:id="rId30"/>
    <p:sldId id="270" r:id="rId31"/>
    <p:sldId id="317" r:id="rId32"/>
    <p:sldId id="318" r:id="rId33"/>
    <p:sldId id="319" r:id="rId34"/>
    <p:sldId id="320" r:id="rId35"/>
    <p:sldId id="321" r:id="rId36"/>
    <p:sldId id="322" r:id="rId37"/>
    <p:sldId id="323" r:id="rId38"/>
    <p:sldId id="324" r:id="rId39"/>
    <p:sldId id="326" r:id="rId40"/>
    <p:sldId id="330" r:id="rId41"/>
    <p:sldId id="328" r:id="rId42"/>
    <p:sldId id="329" r:id="rId43"/>
    <p:sldId id="331" r:id="rId44"/>
    <p:sldId id="332" r:id="rId45"/>
  </p:sldIdLst>
  <p:sldSz cx="9144000" cy="5143500" type="screen16x9"/>
  <p:notesSz cx="6858000" cy="9144000"/>
  <p:embeddedFontLst>
    <p:embeddedFont>
      <p:font typeface="Asap"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Lexend" panose="020B0604020202020204" charset="0"/>
      <p:regular r:id="rId55"/>
      <p:bold r:id="rId56"/>
    </p:embeddedFont>
    <p:embeddedFont>
      <p:font typeface="Segoe UI" panose="020B0502040204020203"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E536C9-9F5E-4F5D-B8FB-08FFBA1D3D6C}">
  <a:tblStyle styleId="{B6E536C9-9F5E-4F5D-B8FB-08FFBA1D3D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B99857-16D2-4F87-B899-D590048EC49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960"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KD81\Desktop\weather.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HKD81\Desktop\weath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high</c:v>
          </c:tx>
          <c:spPr>
            <a:solidFill>
              <a:schemeClr val="accent1"/>
            </a:solidFill>
            <a:ln>
              <a:noFill/>
            </a:ln>
            <a:effectLst/>
            <a:sp3d/>
          </c:spPr>
          <c:invertIfNegative val="0"/>
          <c:cat>
            <c:strLit>
              <c:ptCount val="11"/>
              <c:pt idx="0">
                <c:v>Canada Vancouver</c:v>
              </c:pt>
              <c:pt idx="1">
                <c:v>Canada Montreal</c:v>
              </c:pt>
              <c:pt idx="2">
                <c:v>Canada Toronto</c:v>
              </c:pt>
              <c:pt idx="3">
                <c:v>United States Seattle</c:v>
              </c:pt>
              <c:pt idx="4">
                <c:v>United States Portland</c:v>
              </c:pt>
              <c:pt idx="5">
                <c:v>United States Minneapolis</c:v>
              </c:pt>
              <c:pt idx="6">
                <c:v>United States Boston</c:v>
              </c:pt>
              <c:pt idx="7">
                <c:v>United States Detroit</c:v>
              </c:pt>
              <c:pt idx="8">
                <c:v>United States Chicago</c:v>
              </c:pt>
              <c:pt idx="9">
                <c:v>United States New York</c:v>
              </c:pt>
              <c:pt idx="10">
                <c:v>United States Pittsburgh</c:v>
              </c:pt>
            </c:strLit>
          </c:cat>
          <c:val>
            <c:numLit>
              <c:formatCode>General</c:formatCode>
              <c:ptCount val="11"/>
              <c:pt idx="0">
                <c:v>49.249659999999999</c:v>
              </c:pt>
              <c:pt idx="1">
                <c:v>45.508839000000002</c:v>
              </c:pt>
              <c:pt idx="2">
                <c:v>43.700111</c:v>
              </c:pt>
              <c:pt idx="3">
                <c:v>47.606209</c:v>
              </c:pt>
              <c:pt idx="4">
                <c:v>45.523448999999999</c:v>
              </c:pt>
              <c:pt idx="5">
                <c:v>44.979968999999997</c:v>
              </c:pt>
              <c:pt idx="6">
                <c:v>42.358429000000001</c:v>
              </c:pt>
              <c:pt idx="7">
                <c:v>42.331429</c:v>
              </c:pt>
              <c:pt idx="8">
                <c:v>41.850028999999999</c:v>
              </c:pt>
              <c:pt idx="9">
                <c:v>40.714272000000001</c:v>
              </c:pt>
              <c:pt idx="10">
                <c:v>40.440620000000003</c:v>
              </c:pt>
            </c:numLit>
          </c:val>
          <c:extLst>
            <c:ext xmlns:c16="http://schemas.microsoft.com/office/drawing/2014/chart" uri="{C3380CC4-5D6E-409C-BE32-E72D297353CC}">
              <c16:uniqueId val="{00000000-7CC7-4079-A34F-4E2C0E9761B3}"/>
            </c:ext>
          </c:extLst>
        </c:ser>
        <c:dLbls>
          <c:showLegendKey val="0"/>
          <c:showVal val="0"/>
          <c:showCatName val="0"/>
          <c:showSerName val="0"/>
          <c:showPercent val="0"/>
          <c:showBubbleSize val="0"/>
        </c:dLbls>
        <c:gapWidth val="150"/>
        <c:shape val="box"/>
        <c:axId val="1268911776"/>
        <c:axId val="1268982816"/>
        <c:axId val="0"/>
      </c:bar3DChart>
      <c:catAx>
        <c:axId val="12689117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8982816"/>
        <c:crosses val="autoZero"/>
        <c:auto val="1"/>
        <c:lblAlgn val="ctr"/>
        <c:lblOffset val="100"/>
        <c:noMultiLvlLbl val="0"/>
      </c:catAx>
      <c:valAx>
        <c:axId val="126898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89117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9394825646794166E-2"/>
          <c:y val="1.9083861986887267E-2"/>
          <c:w val="0.73952618273221826"/>
          <c:h val="0.74625082647111862"/>
        </c:manualLayout>
      </c:layout>
      <c:bar3DChart>
        <c:barDir val="col"/>
        <c:grouping val="stacked"/>
        <c:varyColors val="0"/>
        <c:ser>
          <c:idx val="0"/>
          <c:order val="0"/>
          <c:tx>
            <c:v>num_days_with_heat_cool</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Lit>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Lit>
          </c:cat>
          <c:val>
            <c:numLit>
              <c:formatCode>General</c:formatCode>
              <c:ptCount val="36"/>
              <c:pt idx="0">
                <c:v>19610</c:v>
              </c:pt>
              <c:pt idx="1">
                <c:v>27535</c:v>
              </c:pt>
              <c:pt idx="2">
                <c:v>28241</c:v>
              </c:pt>
              <c:pt idx="3">
                <c:v>16856</c:v>
              </c:pt>
              <c:pt idx="4">
                <c:v>25946</c:v>
              </c:pt>
              <c:pt idx="5">
                <c:v>17447</c:v>
              </c:pt>
              <c:pt idx="6">
                <c:v>31136</c:v>
              </c:pt>
              <c:pt idx="7">
                <c:v>15356</c:v>
              </c:pt>
              <c:pt idx="8">
                <c:v>17069</c:v>
              </c:pt>
              <c:pt idx="9">
                <c:v>35968</c:v>
              </c:pt>
              <c:pt idx="10">
                <c:v>39746</c:v>
              </c:pt>
              <c:pt idx="11">
                <c:v>35558</c:v>
              </c:pt>
              <c:pt idx="12">
                <c:v>19865</c:v>
              </c:pt>
              <c:pt idx="13">
                <c:v>36933</c:v>
              </c:pt>
              <c:pt idx="14">
                <c:v>32433</c:v>
              </c:pt>
              <c:pt idx="15">
                <c:v>22664</c:v>
              </c:pt>
              <c:pt idx="16">
                <c:v>28226</c:v>
              </c:pt>
              <c:pt idx="17">
                <c:v>29740</c:v>
              </c:pt>
              <c:pt idx="18">
                <c:v>43234</c:v>
              </c:pt>
              <c:pt idx="19">
                <c:v>15714</c:v>
              </c:pt>
              <c:pt idx="20">
                <c:v>14548</c:v>
              </c:pt>
              <c:pt idx="21">
                <c:v>37406</c:v>
              </c:pt>
              <c:pt idx="22">
                <c:v>25666</c:v>
              </c:pt>
              <c:pt idx="23">
                <c:v>19411</c:v>
              </c:pt>
              <c:pt idx="24">
                <c:v>19934</c:v>
              </c:pt>
              <c:pt idx="25">
                <c:v>33441</c:v>
              </c:pt>
              <c:pt idx="26">
                <c:v>18530</c:v>
              </c:pt>
              <c:pt idx="27">
                <c:v>14199</c:v>
              </c:pt>
              <c:pt idx="28">
                <c:v>22362</c:v>
              </c:pt>
              <c:pt idx="29">
                <c:v>34648</c:v>
              </c:pt>
              <c:pt idx="30">
                <c:v>29058</c:v>
              </c:pt>
              <c:pt idx="31">
                <c:v>20623</c:v>
              </c:pt>
              <c:pt idx="32">
                <c:v>12349</c:v>
              </c:pt>
              <c:pt idx="33">
                <c:v>36145</c:v>
              </c:pt>
              <c:pt idx="34">
                <c:v>15216</c:v>
              </c:pt>
              <c:pt idx="35">
                <c:v>12416</c:v>
              </c:pt>
            </c:numLit>
          </c:val>
          <c:extLst>
            <c:ext xmlns:c16="http://schemas.microsoft.com/office/drawing/2014/chart" uri="{C3380CC4-5D6E-409C-BE32-E72D297353CC}">
              <c16:uniqueId val="{00000000-5DDF-4134-A954-FE5FD0D09A92}"/>
            </c:ext>
          </c:extLst>
        </c:ser>
        <c:ser>
          <c:idx val="1"/>
          <c:order val="1"/>
          <c:tx>
            <c:v>temperatures</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Lit>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Lit>
          </c:cat>
          <c:val>
            <c:numLit>
              <c:formatCode>General</c:formatCode>
              <c:ptCount val="36"/>
              <c:pt idx="0">
                <c:v>294.84742857134802</c:v>
              </c:pt>
              <c:pt idx="1">
                <c:v>295.64288557749302</c:v>
              </c:pt>
              <c:pt idx="2">
                <c:v>296.20612595266499</c:v>
              </c:pt>
              <c:pt idx="3">
                <c:v>294.06026756154</c:v>
              </c:pt>
              <c:pt idx="4">
                <c:v>295.520156460458</c:v>
              </c:pt>
              <c:pt idx="5">
                <c:v>294.49463427915299</c:v>
              </c:pt>
              <c:pt idx="6">
                <c:v>297.60461327393602</c:v>
              </c:pt>
              <c:pt idx="7">
                <c:v>294.510277221048</c:v>
              </c:pt>
              <c:pt idx="8">
                <c:v>294.39745176463498</c:v>
              </c:pt>
              <c:pt idx="9">
                <c:v>299.43276635984103</c:v>
              </c:pt>
              <c:pt idx="10">
                <c:v>296.41132473676402</c:v>
              </c:pt>
              <c:pt idx="11">
                <c:v>297.42622819348702</c:v>
              </c:pt>
              <c:pt idx="12">
                <c:v>295.04745072995399</c:v>
              </c:pt>
              <c:pt idx="13">
                <c:v>296.76445496779399</c:v>
              </c:pt>
              <c:pt idx="14">
                <c:v>296.47875028359499</c:v>
              </c:pt>
              <c:pt idx="15">
                <c:v>295.97582232289301</c:v>
              </c:pt>
              <c:pt idx="16">
                <c:v>299.23044189203301</c:v>
              </c:pt>
              <c:pt idx="17">
                <c:v>294.39072026491698</c:v>
              </c:pt>
              <c:pt idx="18">
                <c:v>298.54099680949201</c:v>
              </c:pt>
              <c:pt idx="19">
                <c:v>294.244596895619</c:v>
              </c:pt>
              <c:pt idx="20">
                <c:v>293.60249178614703</c:v>
              </c:pt>
              <c:pt idx="21">
                <c:v>295.95605656700502</c:v>
              </c:pt>
              <c:pt idx="22">
                <c:v>295.79809196104901</c:v>
              </c:pt>
              <c:pt idx="23">
                <c:v>295.04162557265698</c:v>
              </c:pt>
              <c:pt idx="24">
                <c:v>294.98281418970799</c:v>
              </c:pt>
              <c:pt idx="25">
                <c:v>299.92032689203501</c:v>
              </c:pt>
              <c:pt idx="26">
                <c:v>294.19332951117002</c:v>
              </c:pt>
              <c:pt idx="27">
                <c:v>293.71992806386402</c:v>
              </c:pt>
              <c:pt idx="28">
                <c:v>295.95678808099302</c:v>
              </c:pt>
              <c:pt idx="29">
                <c:v>297.43902976399397</c:v>
              </c:pt>
              <c:pt idx="30">
                <c:v>293.606894642361</c:v>
              </c:pt>
              <c:pt idx="31">
                <c:v>292.57969355364099</c:v>
              </c:pt>
              <c:pt idx="32">
                <c:v>292.70851866487999</c:v>
              </c:pt>
              <c:pt idx="33">
                <c:v>296.78090085086001</c:v>
              </c:pt>
              <c:pt idx="34">
                <c:v>293.53533255637598</c:v>
              </c:pt>
              <c:pt idx="35">
                <c:v>292.098030917004</c:v>
              </c:pt>
            </c:numLit>
          </c:val>
          <c:extLst>
            <c:ext xmlns:c16="http://schemas.microsoft.com/office/drawing/2014/chart" uri="{C3380CC4-5D6E-409C-BE32-E72D297353CC}">
              <c16:uniqueId val="{00000001-5DDF-4134-A954-FE5FD0D09A92}"/>
            </c:ext>
          </c:extLst>
        </c:ser>
        <c:ser>
          <c:idx val="2"/>
          <c:order val="2"/>
          <c:tx>
            <c:v>Min of humidity</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Lit>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Lit>
          </c:cat>
          <c:val>
            <c:numLit>
              <c:formatCode>General</c:formatCode>
              <c:ptCount val="36"/>
              <c:pt idx="0">
                <c:v>5</c:v>
              </c:pt>
              <c:pt idx="1">
                <c:v>6</c:v>
              </c:pt>
              <c:pt idx="2">
                <c:v>5</c:v>
              </c:pt>
              <c:pt idx="3">
                <c:v>11</c:v>
              </c:pt>
              <c:pt idx="4">
                <c:v>8</c:v>
              </c:pt>
              <c:pt idx="5">
                <c:v>9</c:v>
              </c:pt>
              <c:pt idx="6">
                <c:v>10</c:v>
              </c:pt>
              <c:pt idx="7">
                <c:v>5</c:v>
              </c:pt>
              <c:pt idx="8">
                <c:v>13</c:v>
              </c:pt>
              <c:pt idx="9">
                <c:v>5</c:v>
              </c:pt>
              <c:pt idx="10">
                <c:v>5</c:v>
              </c:pt>
              <c:pt idx="11">
                <c:v>12</c:v>
              </c:pt>
              <c:pt idx="12">
                <c:v>16</c:v>
              </c:pt>
              <c:pt idx="13">
                <c:v>7</c:v>
              </c:pt>
              <c:pt idx="14">
                <c:v>5</c:v>
              </c:pt>
              <c:pt idx="15">
                <c:v>12</c:v>
              </c:pt>
              <c:pt idx="16">
                <c:v>5</c:v>
              </c:pt>
              <c:pt idx="17">
                <c:v>5</c:v>
              </c:pt>
              <c:pt idx="18">
                <c:v>12</c:v>
              </c:pt>
              <c:pt idx="19">
                <c:v>13</c:v>
              </c:pt>
              <c:pt idx="20">
                <c:v>16</c:v>
              </c:pt>
              <c:pt idx="21">
                <c:v>5</c:v>
              </c:pt>
              <c:pt idx="22">
                <c:v>10</c:v>
              </c:pt>
              <c:pt idx="23">
                <c:v>10</c:v>
              </c:pt>
              <c:pt idx="24">
                <c:v>10</c:v>
              </c:pt>
              <c:pt idx="25">
                <c:v>5</c:v>
              </c:pt>
              <c:pt idx="26">
                <c:v>5</c:v>
              </c:pt>
              <c:pt idx="27">
                <c:v>10</c:v>
              </c:pt>
              <c:pt idx="28">
                <c:v>8</c:v>
              </c:pt>
              <c:pt idx="29">
                <c:v>7</c:v>
              </c:pt>
              <c:pt idx="30">
                <c:v>5</c:v>
              </c:pt>
              <c:pt idx="31">
                <c:v>6</c:v>
              </c:pt>
              <c:pt idx="32">
                <c:v>18</c:v>
              </c:pt>
              <c:pt idx="33">
                <c:v>5</c:v>
              </c:pt>
              <c:pt idx="34">
                <c:v>18</c:v>
              </c:pt>
              <c:pt idx="35">
                <c:v>19</c:v>
              </c:pt>
            </c:numLit>
          </c:val>
          <c:extLst>
            <c:ext xmlns:c16="http://schemas.microsoft.com/office/drawing/2014/chart" uri="{C3380CC4-5D6E-409C-BE32-E72D297353CC}">
              <c16:uniqueId val="{00000002-5DDF-4134-A954-FE5FD0D09A92}"/>
            </c:ext>
          </c:extLst>
        </c:ser>
        <c:dLbls>
          <c:showLegendKey val="0"/>
          <c:showVal val="0"/>
          <c:showCatName val="0"/>
          <c:showSerName val="0"/>
          <c:showPercent val="0"/>
          <c:showBubbleSize val="0"/>
        </c:dLbls>
        <c:gapWidth val="150"/>
        <c:shape val="box"/>
        <c:axId val="1090700127"/>
        <c:axId val="1517306175"/>
        <c:axId val="0"/>
      </c:bar3DChart>
      <c:catAx>
        <c:axId val="10907001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7306175"/>
        <c:crosses val="autoZero"/>
        <c:auto val="1"/>
        <c:lblAlgn val="ctr"/>
        <c:lblOffset val="100"/>
        <c:noMultiLvlLbl val="0"/>
      </c:catAx>
      <c:valAx>
        <c:axId val="1517306175"/>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90700127"/>
        <c:crosses val="autoZero"/>
        <c:crossBetween val="between"/>
      </c:valAx>
      <c:spPr>
        <a:noFill/>
        <a:ln>
          <a:noFill/>
        </a:ln>
        <a:effectLst/>
      </c:spPr>
    </c:plotArea>
    <c:legend>
      <c:legendPos val="b"/>
      <c:layout>
        <c:manualLayout>
          <c:xMode val="edge"/>
          <c:yMode val="edge"/>
          <c:x val="0.27185514310711162"/>
          <c:y val="0.94306640313685486"/>
          <c:w val="0.45311511061117365"/>
          <c:h val="5.69335968631451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900" dirty="0"/>
              <a:t>City by Anomaly</a:t>
            </a:r>
            <a:r>
              <a:rPr lang="en-IN" sz="900" baseline="0" dirty="0"/>
              <a:t> </a:t>
            </a:r>
            <a:r>
              <a:rPr lang="en-IN" sz="900" dirty="0"/>
              <a:t>Type</a:t>
            </a:r>
          </a:p>
        </c:rich>
      </c:tx>
      <c:layout>
        <c:manualLayout>
          <c:xMode val="edge"/>
          <c:yMode val="edge"/>
          <c:x val="0.33902279456447254"/>
          <c:y val="2.0356234096692113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37381385019181"/>
          <c:y val="0.17292932955748952"/>
          <c:w val="0.86977334729710509"/>
          <c:h val="0.73111111111111116"/>
        </c:manualLayout>
      </c:layout>
      <c:barChart>
        <c:barDir val="col"/>
        <c:grouping val="clustered"/>
        <c:varyColors val="0"/>
        <c:ser>
          <c:idx val="0"/>
          <c:order val="0"/>
          <c:tx>
            <c:v>sky is clear - Citys</c:v>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1</c:v>
              </c:pt>
              <c:pt idx="1">
                <c:v>0</c:v>
              </c:pt>
              <c:pt idx="2">
                <c:v>0</c:v>
              </c:pt>
            </c:numLit>
          </c:val>
          <c:extLst>
            <c:ext xmlns:c16="http://schemas.microsoft.com/office/drawing/2014/chart" uri="{C3380CC4-5D6E-409C-BE32-E72D297353CC}">
              <c16:uniqueId val="{00000000-3210-43E4-B20E-70FC56F0F50A}"/>
            </c:ext>
          </c:extLst>
        </c:ser>
        <c:ser>
          <c:idx val="1"/>
          <c:order val="1"/>
          <c:tx>
            <c:v>sky is clear - Max_Temperatures</c:v>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314.82</c:v>
              </c:pt>
              <c:pt idx="1">
                <c:v>0</c:v>
              </c:pt>
              <c:pt idx="2">
                <c:v>0</c:v>
              </c:pt>
            </c:numLit>
          </c:val>
          <c:extLst>
            <c:ext xmlns:c16="http://schemas.microsoft.com/office/drawing/2014/chart" uri="{C3380CC4-5D6E-409C-BE32-E72D297353CC}">
              <c16:uniqueId val="{00000001-3210-43E4-B20E-70FC56F0F50A}"/>
            </c:ext>
          </c:extLst>
        </c:ser>
        <c:ser>
          <c:idx val="2"/>
          <c:order val="2"/>
          <c:tx>
            <c:v>thunderstorm with rain - Citys</c:v>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5</c:v>
              </c:pt>
              <c:pt idx="1">
                <c:v>0</c:v>
              </c:pt>
              <c:pt idx="2">
                <c:v>0</c:v>
              </c:pt>
            </c:numLit>
          </c:val>
          <c:extLst>
            <c:ext xmlns:c16="http://schemas.microsoft.com/office/drawing/2014/chart" uri="{C3380CC4-5D6E-409C-BE32-E72D297353CC}">
              <c16:uniqueId val="{00000002-3210-43E4-B20E-70FC56F0F50A}"/>
            </c:ext>
          </c:extLst>
        </c:ser>
        <c:ser>
          <c:idx val="3"/>
          <c:order val="3"/>
          <c:tx>
            <c:v>thunderstorm with rain - Max_Temperatures</c:v>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1589.9099999999999</c:v>
              </c:pt>
              <c:pt idx="1">
                <c:v>0</c:v>
              </c:pt>
              <c:pt idx="2">
                <c:v>0</c:v>
              </c:pt>
            </c:numLit>
          </c:val>
          <c:extLst>
            <c:ext xmlns:c16="http://schemas.microsoft.com/office/drawing/2014/chart" uri="{C3380CC4-5D6E-409C-BE32-E72D297353CC}">
              <c16:uniqueId val="{00000003-3210-43E4-B20E-70FC56F0F50A}"/>
            </c:ext>
          </c:extLst>
        </c:ser>
        <c:ser>
          <c:idx val="4"/>
          <c:order val="4"/>
          <c:tx>
            <c:v>very heavy rain - Citys</c:v>
          </c:tx>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17</c:v>
              </c:pt>
              <c:pt idx="1">
                <c:v>9</c:v>
              </c:pt>
              <c:pt idx="2">
                <c:v>1</c:v>
              </c:pt>
            </c:numLit>
          </c:val>
          <c:extLst>
            <c:ext xmlns:c16="http://schemas.microsoft.com/office/drawing/2014/chart" uri="{C3380CC4-5D6E-409C-BE32-E72D297353CC}">
              <c16:uniqueId val="{00000004-3210-43E4-B20E-70FC56F0F50A}"/>
            </c:ext>
          </c:extLst>
        </c:ser>
        <c:ser>
          <c:idx val="5"/>
          <c:order val="5"/>
          <c:tx>
            <c:v>very heavy rain - Max_Temperatures</c:v>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5328.2900000000009</c:v>
              </c:pt>
              <c:pt idx="1">
                <c:v>2770.67</c:v>
              </c:pt>
              <c:pt idx="2">
                <c:v>308.68</c:v>
              </c:pt>
            </c:numLit>
          </c:val>
          <c:extLst>
            <c:ext xmlns:c16="http://schemas.microsoft.com/office/drawing/2014/chart" uri="{C3380CC4-5D6E-409C-BE32-E72D297353CC}">
              <c16:uniqueId val="{00000005-3210-43E4-B20E-70FC56F0F50A}"/>
            </c:ext>
          </c:extLst>
        </c:ser>
        <c:ser>
          <c:idx val="6"/>
          <c:order val="6"/>
          <c:tx>
            <c:v>volcanic ash - Citys</c:v>
          </c:tx>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1</c:v>
              </c:pt>
              <c:pt idx="1">
                <c:v>2</c:v>
              </c:pt>
              <c:pt idx="2">
                <c:v>0</c:v>
              </c:pt>
            </c:numLit>
          </c:val>
          <c:extLst>
            <c:ext xmlns:c16="http://schemas.microsoft.com/office/drawing/2014/chart" uri="{C3380CC4-5D6E-409C-BE32-E72D297353CC}">
              <c16:uniqueId val="{00000006-3210-43E4-B20E-70FC56F0F50A}"/>
            </c:ext>
          </c:extLst>
        </c:ser>
        <c:ser>
          <c:idx val="7"/>
          <c:order val="7"/>
          <c:tx>
            <c:v>volcanic ash - Max_Temperatures</c:v>
          </c:tx>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Lit>
              <c:ptCount val="3"/>
              <c:pt idx="0">
                <c:v>High Anomaly</c:v>
              </c:pt>
              <c:pt idx="1">
                <c:v>Low Anomaly</c:v>
              </c:pt>
              <c:pt idx="2">
                <c:v>Normal</c:v>
              </c:pt>
            </c:strLit>
          </c:cat>
          <c:val>
            <c:numLit>
              <c:formatCode>General</c:formatCode>
              <c:ptCount val="3"/>
              <c:pt idx="0">
                <c:v>312.91000000000003</c:v>
              </c:pt>
              <c:pt idx="1">
                <c:v>615</c:v>
              </c:pt>
              <c:pt idx="2">
                <c:v>0</c:v>
              </c:pt>
            </c:numLit>
          </c:val>
          <c:extLst>
            <c:ext xmlns:c16="http://schemas.microsoft.com/office/drawing/2014/chart" uri="{C3380CC4-5D6E-409C-BE32-E72D297353CC}">
              <c16:uniqueId val="{00000007-3210-43E4-B20E-70FC56F0F50A}"/>
            </c:ext>
          </c:extLst>
        </c:ser>
        <c:dLbls>
          <c:showLegendKey val="0"/>
          <c:showVal val="0"/>
          <c:showCatName val="0"/>
          <c:showSerName val="0"/>
          <c:showPercent val="0"/>
          <c:showBubbleSize val="0"/>
        </c:dLbls>
        <c:gapWidth val="100"/>
        <c:overlap val="-24"/>
        <c:axId val="225878543"/>
        <c:axId val="9359743"/>
      </c:barChart>
      <c:catAx>
        <c:axId val="22587854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359743"/>
        <c:crosses val="autoZero"/>
        <c:auto val="1"/>
        <c:lblAlgn val="ctr"/>
        <c:lblOffset val="100"/>
        <c:noMultiLvlLbl val="0"/>
      </c:catAx>
      <c:valAx>
        <c:axId val="935974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587854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dirty="0" err="1"/>
              <a:t>correlation_temperature_humidity</a:t>
            </a:r>
            <a:endParaRPr lang="en-US" sz="1000" dirty="0"/>
          </a:p>
        </c:rich>
      </c:tx>
      <c:layout>
        <c:manualLayout>
          <c:xMode val="edge"/>
          <c:yMode val="edge"/>
          <c:x val="0.22156156052347101"/>
          <c:y val="3.2091461678387897E-3"/>
        </c:manualLayout>
      </c:layout>
      <c:overlay val="0"/>
      <c:spPr>
        <a:solidFill>
          <a:schemeClr val="tx1">
            <a:lumMod val="10000"/>
          </a:scheme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8805845872244272E-2"/>
          <c:y val="0.15881559104635962"/>
          <c:w val="0.89966481882716032"/>
          <c:h val="0.82070672450696358"/>
        </c:manualLayout>
      </c:layout>
      <c:area3DChart>
        <c:grouping val="stacked"/>
        <c:varyColors val="0"/>
        <c:ser>
          <c:idx val="0"/>
          <c:order val="0"/>
          <c:tx>
            <c:strRef>
              <c:f>'[6]Q 12'!$C$5</c:f>
              <c:strCache>
                <c:ptCount val="1"/>
                <c:pt idx="0">
                  <c:v>correlation_temperature_humidity</c:v>
                </c:pt>
              </c:strCache>
            </c:strRef>
          </c:tx>
          <c:spPr>
            <a:solidFill>
              <a:schemeClr val="accent1"/>
            </a:solidFill>
            <a:ln>
              <a:noFill/>
            </a:ln>
            <a:effectLst/>
            <a:sp3d/>
          </c:spPr>
          <c:cat>
            <c:strRef>
              <c:f>'[6]Q 12'!$B$6:$B$41</c:f>
              <c:strCache>
                <c:ptCount val="36"/>
                <c:pt idx="0">
                  <c:v>Vancouver</c:v>
                </c:pt>
                <c:pt idx="1">
                  <c:v>Portland</c:v>
                </c:pt>
                <c:pt idx="2">
                  <c:v>San Francisco</c:v>
                </c:pt>
                <c:pt idx="3">
                  <c:v>Seattle</c:v>
                </c:pt>
                <c:pt idx="4">
                  <c:v>Los Angeles</c:v>
                </c:pt>
                <c:pt idx="5">
                  <c:v>San Diego</c:v>
                </c:pt>
                <c:pt idx="6">
                  <c:v>Las Vegas</c:v>
                </c:pt>
                <c:pt idx="7">
                  <c:v>Phoenix</c:v>
                </c:pt>
                <c:pt idx="8">
                  <c:v>Albuquerque</c:v>
                </c:pt>
                <c:pt idx="9">
                  <c:v>Denver</c:v>
                </c:pt>
                <c:pt idx="10">
                  <c:v>San Antonio</c:v>
                </c:pt>
                <c:pt idx="11">
                  <c:v>Dallas</c:v>
                </c:pt>
                <c:pt idx="12">
                  <c:v>Houston</c:v>
                </c:pt>
                <c:pt idx="13">
                  <c:v>Kansas City</c:v>
                </c:pt>
                <c:pt idx="14">
                  <c:v>Minneapolis</c:v>
                </c:pt>
                <c:pt idx="15">
                  <c:v>Saint Louis</c:v>
                </c:pt>
                <c:pt idx="16">
                  <c:v>Chicago</c:v>
                </c:pt>
                <c:pt idx="17">
                  <c:v>Nashville</c:v>
                </c:pt>
                <c:pt idx="18">
                  <c:v>Indianapolis</c:v>
                </c:pt>
                <c:pt idx="19">
                  <c:v>Atlanta</c:v>
                </c:pt>
                <c:pt idx="20">
                  <c:v>Detroit</c:v>
                </c:pt>
                <c:pt idx="21">
                  <c:v>Jacksonville</c:v>
                </c:pt>
                <c:pt idx="22">
                  <c:v>Charlotte</c:v>
                </c:pt>
                <c:pt idx="23">
                  <c:v>Miami</c:v>
                </c:pt>
                <c:pt idx="24">
                  <c:v>Pittsburgh</c:v>
                </c:pt>
                <c:pt idx="25">
                  <c:v>Toronto</c:v>
                </c:pt>
                <c:pt idx="26">
                  <c:v>Philadelphia</c:v>
                </c:pt>
                <c:pt idx="27">
                  <c:v>New York</c:v>
                </c:pt>
                <c:pt idx="28">
                  <c:v>Montreal</c:v>
                </c:pt>
                <c:pt idx="29">
                  <c:v>Boston</c:v>
                </c:pt>
                <c:pt idx="30">
                  <c:v>Beersheba</c:v>
                </c:pt>
                <c:pt idx="31">
                  <c:v>Tel Aviv District</c:v>
                </c:pt>
                <c:pt idx="32">
                  <c:v>Eilat</c:v>
                </c:pt>
                <c:pt idx="33">
                  <c:v>Haifa</c:v>
                </c:pt>
                <c:pt idx="34">
                  <c:v>Nahariyya</c:v>
                </c:pt>
                <c:pt idx="35">
                  <c:v>Jerusalem</c:v>
                </c:pt>
              </c:strCache>
            </c:strRef>
          </c:cat>
          <c:val>
            <c:numRef>
              <c:f>'[6]Q 12'!$C$6:$C$41</c:f>
              <c:numCache>
                <c:formatCode>General</c:formatCode>
                <c:ptCount val="36"/>
                <c:pt idx="0">
                  <c:v>0.44606935766642303</c:v>
                </c:pt>
                <c:pt idx="1">
                  <c:v>-0.55445842331234196</c:v>
                </c:pt>
                <c:pt idx="2">
                  <c:v>0.45279859436576703</c:v>
                </c:pt>
                <c:pt idx="3">
                  <c:v>-0.46674751391028002</c:v>
                </c:pt>
                <c:pt idx="4">
                  <c:v>-0.337467482789851</c:v>
                </c:pt>
                <c:pt idx="5">
                  <c:v>-0.31808833055025598</c:v>
                </c:pt>
                <c:pt idx="6">
                  <c:v>-0.58759935651992801</c:v>
                </c:pt>
                <c:pt idx="7">
                  <c:v>-0.50371910536895104</c:v>
                </c:pt>
                <c:pt idx="8">
                  <c:v>-0.46321501188789199</c:v>
                </c:pt>
                <c:pt idx="9">
                  <c:v>-0.41318355388202699</c:v>
                </c:pt>
                <c:pt idx="10">
                  <c:v>-0.17535226226974199</c:v>
                </c:pt>
                <c:pt idx="11">
                  <c:v>-0.24599182488242199</c:v>
                </c:pt>
                <c:pt idx="12">
                  <c:v>-0.15265238740395801</c:v>
                </c:pt>
                <c:pt idx="13">
                  <c:v>-1.62867371402531E-2</c:v>
                </c:pt>
                <c:pt idx="14">
                  <c:v>-0.11162263094571299</c:v>
                </c:pt>
                <c:pt idx="15">
                  <c:v>-4.9140977424987797E-2</c:v>
                </c:pt>
                <c:pt idx="16">
                  <c:v>-0.178155259287061</c:v>
                </c:pt>
                <c:pt idx="17">
                  <c:v>-4.3133284327058298E-2</c:v>
                </c:pt>
                <c:pt idx="18">
                  <c:v>-9.9081017597260596E-2</c:v>
                </c:pt>
                <c:pt idx="19">
                  <c:v>-1.05975946090683E-3</c:v>
                </c:pt>
                <c:pt idx="20">
                  <c:v>-0.12938575634230201</c:v>
                </c:pt>
                <c:pt idx="21">
                  <c:v>-0.129388229304124</c:v>
                </c:pt>
                <c:pt idx="22">
                  <c:v>-5.1746009807767598E-2</c:v>
                </c:pt>
                <c:pt idx="23">
                  <c:v>0.51470706812630795</c:v>
                </c:pt>
                <c:pt idx="24">
                  <c:v>1.37078116753938E-2</c:v>
                </c:pt>
                <c:pt idx="25">
                  <c:v>-9.5698414858275904E-2</c:v>
                </c:pt>
                <c:pt idx="26">
                  <c:v>1.9581542338108601E-2</c:v>
                </c:pt>
                <c:pt idx="27">
                  <c:v>0.3500100540876</c:v>
                </c:pt>
                <c:pt idx="28">
                  <c:v>-2.2620703531352301E-2</c:v>
                </c:pt>
                <c:pt idx="29">
                  <c:v>-5.2310570462363599E-2</c:v>
                </c:pt>
                <c:pt idx="30">
                  <c:v>0.26540607627823898</c:v>
                </c:pt>
                <c:pt idx="31">
                  <c:v>0.38949737990264599</c:v>
                </c:pt>
                <c:pt idx="32">
                  <c:v>8.7884389116998904E-2</c:v>
                </c:pt>
                <c:pt idx="33">
                  <c:v>0.38374271034909502</c:v>
                </c:pt>
                <c:pt idx="34">
                  <c:v>0.36179310781358698</c:v>
                </c:pt>
                <c:pt idx="35">
                  <c:v>0.32310737669040801</c:v>
                </c:pt>
              </c:numCache>
            </c:numRef>
          </c:val>
          <c:extLst>
            <c:ext xmlns:c16="http://schemas.microsoft.com/office/drawing/2014/chart" uri="{C3380CC4-5D6E-409C-BE32-E72D297353CC}">
              <c16:uniqueId val="{00000000-BA32-4C3C-B6D1-C9B708C36E4F}"/>
            </c:ext>
          </c:extLst>
        </c:ser>
        <c:dLbls>
          <c:showLegendKey val="0"/>
          <c:showVal val="0"/>
          <c:showCatName val="0"/>
          <c:showSerName val="0"/>
          <c:showPercent val="0"/>
          <c:showBubbleSize val="0"/>
        </c:dLbls>
        <c:axId val="1746111615"/>
        <c:axId val="1439822719"/>
        <c:axId val="0"/>
      </c:area3DChart>
      <c:catAx>
        <c:axId val="17461116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2">
                    <a:lumMod val="10000"/>
                  </a:schemeClr>
                </a:solidFill>
                <a:latin typeface="+mn-lt"/>
                <a:ea typeface="+mn-ea"/>
                <a:cs typeface="+mn-cs"/>
              </a:defRPr>
            </a:pPr>
            <a:endParaRPr lang="en-US"/>
          </a:p>
        </c:txPr>
        <c:crossAx val="1439822719"/>
        <c:crosses val="autoZero"/>
        <c:auto val="1"/>
        <c:lblAlgn val="ctr"/>
        <c:lblOffset val="100"/>
        <c:noMultiLvlLbl val="0"/>
      </c:catAx>
      <c:valAx>
        <c:axId val="1439822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endParaRPr lang="en-US"/>
          </a:p>
        </c:txPr>
        <c:crossAx val="174611161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[weather.xlsx]EDA 13!PivotTable37</c:name>
    <c:fmtId val="6"/>
  </c:pivotSource>
  <c:chart>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519969378827647"/>
          <c:y val="5.5351701726939304E-2"/>
          <c:w val="0.71001356080489941"/>
          <c:h val="0.56815398075240597"/>
        </c:manualLayout>
      </c:layout>
      <c:barChart>
        <c:barDir val="col"/>
        <c:grouping val="clustered"/>
        <c:varyColors val="0"/>
        <c:ser>
          <c:idx val="0"/>
          <c:order val="0"/>
          <c:tx>
            <c:strRef>
              <c:f>'EDA 13'!$G$5:$G$6</c:f>
              <c:strCache>
                <c:ptCount val="1"/>
                <c:pt idx="0">
                  <c:v>fast</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'EDA 13'!$F$7:$F$43</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'EDA 13'!$G$7:$G$43</c:f>
              <c:numCache>
                <c:formatCode>General</c:formatCode>
                <c:ptCount val="36"/>
                <c:pt idx="0">
                  <c:v>7735</c:v>
                </c:pt>
                <c:pt idx="1">
                  <c:v>5542</c:v>
                </c:pt>
                <c:pt idx="2">
                  <c:v>2822</c:v>
                </c:pt>
                <c:pt idx="3">
                  <c:v>11017</c:v>
                </c:pt>
                <c:pt idx="4">
                  <c:v>6597</c:v>
                </c:pt>
                <c:pt idx="5">
                  <c:v>11679</c:v>
                </c:pt>
                <c:pt idx="6">
                  <c:v>10424</c:v>
                </c:pt>
                <c:pt idx="7">
                  <c:v>6756</c:v>
                </c:pt>
                <c:pt idx="8">
                  <c:v>10787</c:v>
                </c:pt>
                <c:pt idx="9">
                  <c:v>8464</c:v>
                </c:pt>
                <c:pt idx="10">
                  <c:v>6847</c:v>
                </c:pt>
                <c:pt idx="11">
                  <c:v>8159</c:v>
                </c:pt>
                <c:pt idx="12">
                  <c:v>9748</c:v>
                </c:pt>
                <c:pt idx="13">
                  <c:v>6851</c:v>
                </c:pt>
                <c:pt idx="14">
                  <c:v>2581</c:v>
                </c:pt>
                <c:pt idx="15">
                  <c:v>11207</c:v>
                </c:pt>
                <c:pt idx="16">
                  <c:v>6221</c:v>
                </c:pt>
                <c:pt idx="17">
                  <c:v>1883</c:v>
                </c:pt>
                <c:pt idx="18">
                  <c:v>6717</c:v>
                </c:pt>
                <c:pt idx="19">
                  <c:v>11611</c:v>
                </c:pt>
                <c:pt idx="20">
                  <c:v>12461</c:v>
                </c:pt>
                <c:pt idx="21">
                  <c:v>6408</c:v>
                </c:pt>
                <c:pt idx="22">
                  <c:v>6412</c:v>
                </c:pt>
                <c:pt idx="23">
                  <c:v>10052</c:v>
                </c:pt>
                <c:pt idx="24">
                  <c:v>8230</c:v>
                </c:pt>
                <c:pt idx="25">
                  <c:v>4509</c:v>
                </c:pt>
                <c:pt idx="26">
                  <c:v>7444</c:v>
                </c:pt>
                <c:pt idx="27">
                  <c:v>5187</c:v>
                </c:pt>
                <c:pt idx="28">
                  <c:v>9416</c:v>
                </c:pt>
                <c:pt idx="29">
                  <c:v>9127</c:v>
                </c:pt>
                <c:pt idx="30">
                  <c:v>3242</c:v>
                </c:pt>
                <c:pt idx="31">
                  <c:v>6597</c:v>
                </c:pt>
                <c:pt idx="32">
                  <c:v>5696</c:v>
                </c:pt>
                <c:pt idx="33">
                  <c:v>5300</c:v>
                </c:pt>
                <c:pt idx="34">
                  <c:v>11694</c:v>
                </c:pt>
                <c:pt idx="35">
                  <c:v>6834</c:v>
                </c:pt>
              </c:numCache>
            </c:numRef>
          </c:val>
          <c:extLst>
            <c:ext xmlns:c16="http://schemas.microsoft.com/office/drawing/2014/chart" uri="{C3380CC4-5D6E-409C-BE32-E72D297353CC}">
              <c16:uniqueId val="{00000000-0031-4396-802E-FBB2A9DD544A}"/>
            </c:ext>
          </c:extLst>
        </c:ser>
        <c:ser>
          <c:idx val="1"/>
          <c:order val="1"/>
          <c:tx>
            <c:strRef>
              <c:f>'EDA 13'!$H$5:$H$6</c:f>
              <c:strCache>
                <c:ptCount val="1"/>
                <c:pt idx="0">
                  <c:v>low</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'EDA 13'!$F$7:$F$43</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'EDA 13'!$H$7:$H$43</c:f>
              <c:numCache>
                <c:formatCode>General</c:formatCode>
                <c:ptCount val="36"/>
                <c:pt idx="0">
                  <c:v>3410</c:v>
                </c:pt>
                <c:pt idx="1">
                  <c:v>2628</c:v>
                </c:pt>
                <c:pt idx="2">
                  <c:v>2701</c:v>
                </c:pt>
                <c:pt idx="3">
                  <c:v>1935</c:v>
                </c:pt>
                <c:pt idx="4">
                  <c:v>2615</c:v>
                </c:pt>
                <c:pt idx="5">
                  <c:v>1094</c:v>
                </c:pt>
                <c:pt idx="6">
                  <c:v>1308</c:v>
                </c:pt>
                <c:pt idx="7">
                  <c:v>4937</c:v>
                </c:pt>
                <c:pt idx="8">
                  <c:v>1338</c:v>
                </c:pt>
                <c:pt idx="9">
                  <c:v>3096</c:v>
                </c:pt>
                <c:pt idx="10">
                  <c:v>1082</c:v>
                </c:pt>
                <c:pt idx="11">
                  <c:v>1510</c:v>
                </c:pt>
                <c:pt idx="12">
                  <c:v>1508</c:v>
                </c:pt>
                <c:pt idx="13">
                  <c:v>1239</c:v>
                </c:pt>
                <c:pt idx="14">
                  <c:v>3938</c:v>
                </c:pt>
                <c:pt idx="15">
                  <c:v>1378</c:v>
                </c:pt>
                <c:pt idx="16">
                  <c:v>4645</c:v>
                </c:pt>
                <c:pt idx="17">
                  <c:v>6769</c:v>
                </c:pt>
                <c:pt idx="18">
                  <c:v>1038</c:v>
                </c:pt>
                <c:pt idx="19">
                  <c:v>1412</c:v>
                </c:pt>
                <c:pt idx="20">
                  <c:v>1396</c:v>
                </c:pt>
                <c:pt idx="21">
                  <c:v>2170</c:v>
                </c:pt>
                <c:pt idx="22">
                  <c:v>2460</c:v>
                </c:pt>
                <c:pt idx="23">
                  <c:v>1719</c:v>
                </c:pt>
                <c:pt idx="24">
                  <c:v>2462</c:v>
                </c:pt>
                <c:pt idx="25">
                  <c:v>5026</c:v>
                </c:pt>
                <c:pt idx="26">
                  <c:v>2909</c:v>
                </c:pt>
                <c:pt idx="27">
                  <c:v>5263</c:v>
                </c:pt>
                <c:pt idx="28">
                  <c:v>1852</c:v>
                </c:pt>
                <c:pt idx="29">
                  <c:v>1758</c:v>
                </c:pt>
                <c:pt idx="30">
                  <c:v>3891</c:v>
                </c:pt>
                <c:pt idx="31">
                  <c:v>2597</c:v>
                </c:pt>
                <c:pt idx="32">
                  <c:v>4189</c:v>
                </c:pt>
                <c:pt idx="33">
                  <c:v>1466</c:v>
                </c:pt>
                <c:pt idx="34">
                  <c:v>1377</c:v>
                </c:pt>
                <c:pt idx="35">
                  <c:v>4125</c:v>
                </c:pt>
              </c:numCache>
            </c:numRef>
          </c:val>
          <c:extLst>
            <c:ext xmlns:c16="http://schemas.microsoft.com/office/drawing/2014/chart" uri="{C3380CC4-5D6E-409C-BE32-E72D297353CC}">
              <c16:uniqueId val="{00000001-0031-4396-802E-FBB2A9DD544A}"/>
            </c:ext>
          </c:extLst>
        </c:ser>
        <c:ser>
          <c:idx val="2"/>
          <c:order val="2"/>
          <c:tx>
            <c:strRef>
              <c:f>'EDA 13'!$I$5:$I$6</c:f>
              <c:strCache>
                <c:ptCount val="1"/>
                <c:pt idx="0">
                  <c:v>mid</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'EDA 13'!$F$7:$F$43</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'EDA 13'!$I$7:$I$43</c:f>
              <c:numCache>
                <c:formatCode>General</c:formatCode>
                <c:ptCount val="36"/>
                <c:pt idx="0">
                  <c:v>4218</c:v>
                </c:pt>
                <c:pt idx="1">
                  <c:v>3693</c:v>
                </c:pt>
                <c:pt idx="2">
                  <c:v>2900</c:v>
                </c:pt>
                <c:pt idx="3">
                  <c:v>3008</c:v>
                </c:pt>
                <c:pt idx="4">
                  <c:v>4009</c:v>
                </c:pt>
                <c:pt idx="5">
                  <c:v>2047</c:v>
                </c:pt>
                <c:pt idx="6">
                  <c:v>2394</c:v>
                </c:pt>
                <c:pt idx="7">
                  <c:v>4339</c:v>
                </c:pt>
                <c:pt idx="8">
                  <c:v>3014</c:v>
                </c:pt>
                <c:pt idx="9">
                  <c:v>2803</c:v>
                </c:pt>
                <c:pt idx="10">
                  <c:v>2307</c:v>
                </c:pt>
                <c:pt idx="11">
                  <c:v>2843</c:v>
                </c:pt>
                <c:pt idx="12">
                  <c:v>2771</c:v>
                </c:pt>
                <c:pt idx="13">
                  <c:v>2896</c:v>
                </c:pt>
                <c:pt idx="14">
                  <c:v>1893</c:v>
                </c:pt>
                <c:pt idx="15">
                  <c:v>2609</c:v>
                </c:pt>
                <c:pt idx="16">
                  <c:v>3292</c:v>
                </c:pt>
                <c:pt idx="17">
                  <c:v>1996</c:v>
                </c:pt>
                <c:pt idx="18">
                  <c:v>1846</c:v>
                </c:pt>
                <c:pt idx="19">
                  <c:v>2655</c:v>
                </c:pt>
                <c:pt idx="20">
                  <c:v>2406</c:v>
                </c:pt>
                <c:pt idx="21">
                  <c:v>2411</c:v>
                </c:pt>
                <c:pt idx="22">
                  <c:v>3793</c:v>
                </c:pt>
                <c:pt idx="23">
                  <c:v>3052</c:v>
                </c:pt>
                <c:pt idx="24">
                  <c:v>4170</c:v>
                </c:pt>
                <c:pt idx="25">
                  <c:v>3987</c:v>
                </c:pt>
                <c:pt idx="26">
                  <c:v>3776</c:v>
                </c:pt>
                <c:pt idx="27">
                  <c:v>3243</c:v>
                </c:pt>
                <c:pt idx="28">
                  <c:v>3273</c:v>
                </c:pt>
                <c:pt idx="29">
                  <c:v>2953</c:v>
                </c:pt>
                <c:pt idx="30">
                  <c:v>2806</c:v>
                </c:pt>
                <c:pt idx="31">
                  <c:v>2703</c:v>
                </c:pt>
                <c:pt idx="32">
                  <c:v>3916</c:v>
                </c:pt>
                <c:pt idx="33">
                  <c:v>2669</c:v>
                </c:pt>
                <c:pt idx="34">
                  <c:v>2254</c:v>
                </c:pt>
                <c:pt idx="35">
                  <c:v>3049</c:v>
                </c:pt>
              </c:numCache>
            </c:numRef>
          </c:val>
          <c:extLst>
            <c:ext xmlns:c16="http://schemas.microsoft.com/office/drawing/2014/chart" uri="{C3380CC4-5D6E-409C-BE32-E72D297353CC}">
              <c16:uniqueId val="{00000002-0031-4396-802E-FBB2A9DD544A}"/>
            </c:ext>
          </c:extLst>
        </c:ser>
        <c:dLbls>
          <c:showLegendKey val="0"/>
          <c:showVal val="0"/>
          <c:showCatName val="0"/>
          <c:showSerName val="0"/>
          <c:showPercent val="0"/>
          <c:showBubbleSize val="0"/>
        </c:dLbls>
        <c:gapWidth val="315"/>
        <c:overlap val="-40"/>
        <c:axId val="154456047"/>
        <c:axId val="120442719"/>
      </c:barChart>
      <c:catAx>
        <c:axId val="15445604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442719"/>
        <c:crosses val="autoZero"/>
        <c:auto val="1"/>
        <c:lblAlgn val="ctr"/>
        <c:lblOffset val="100"/>
        <c:noMultiLvlLbl val="0"/>
      </c:catAx>
      <c:valAx>
        <c:axId val="12044271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544560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solidFill>
                  <a:schemeClr val="bg1"/>
                </a:solidFill>
              </a:rPr>
              <a:t>corr_latitude_temp</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[2]Q3!$C$2</c:f>
              <c:strCache>
                <c:ptCount val="1"/>
                <c:pt idx="0">
                  <c:v>corr_latitude_temp</c:v>
                </c:pt>
              </c:strCache>
            </c:strRef>
          </c:tx>
          <c:spPr>
            <a:ln w="19050" cap="rnd">
              <a:noFill/>
              <a:round/>
            </a:ln>
            <a:effectLst/>
          </c:spPr>
          <c:marker>
            <c:symbol val="circle"/>
            <c:size val="5"/>
            <c:spPr>
              <a:solidFill>
                <a:schemeClr val="accent1"/>
              </a:solidFill>
              <a:ln w="9525">
                <a:solidFill>
                  <a:schemeClr val="accent1"/>
                </a:solidFill>
              </a:ln>
              <a:effectLst/>
            </c:spPr>
          </c:marker>
          <c:xVal>
            <c:strRef>
              <c:f>[2]Q3!$A$3:$A$38</c:f>
              <c:strCache>
                <c:ptCount val="36"/>
                <c:pt idx="0">
                  <c:v>Vancouver</c:v>
                </c:pt>
                <c:pt idx="1">
                  <c:v>Montreal</c:v>
                </c:pt>
                <c:pt idx="2">
                  <c:v>Indianapolis</c:v>
                </c:pt>
                <c:pt idx="3">
                  <c:v>Portland</c:v>
                </c:pt>
                <c:pt idx="4">
                  <c:v>Atlanta</c:v>
                </c:pt>
                <c:pt idx="5">
                  <c:v>Houston</c:v>
                </c:pt>
                <c:pt idx="6">
                  <c:v>Seattle</c:v>
                </c:pt>
                <c:pt idx="7">
                  <c:v>San Antonio</c:v>
                </c:pt>
                <c:pt idx="8">
                  <c:v>Pittsburgh</c:v>
                </c:pt>
                <c:pt idx="9">
                  <c:v>Albuquerque</c:v>
                </c:pt>
                <c:pt idx="10">
                  <c:v>Tel Aviv District</c:v>
                </c:pt>
                <c:pt idx="11">
                  <c:v>Dallas</c:v>
                </c:pt>
                <c:pt idx="12">
                  <c:v>Jacksonville</c:v>
                </c:pt>
                <c:pt idx="13">
                  <c:v>Chicago</c:v>
                </c:pt>
                <c:pt idx="14">
                  <c:v>San Diego</c:v>
                </c:pt>
                <c:pt idx="15">
                  <c:v>Phoenix</c:v>
                </c:pt>
                <c:pt idx="16">
                  <c:v>Nashville</c:v>
                </c:pt>
                <c:pt idx="17">
                  <c:v>Detroit</c:v>
                </c:pt>
                <c:pt idx="18">
                  <c:v>Miami</c:v>
                </c:pt>
                <c:pt idx="19">
                  <c:v>Los Angeles</c:v>
                </c:pt>
                <c:pt idx="20">
                  <c:v>Denver</c:v>
                </c:pt>
                <c:pt idx="21">
                  <c:v>Philadelphia</c:v>
                </c:pt>
                <c:pt idx="22">
                  <c:v>New York</c:v>
                </c:pt>
                <c:pt idx="23">
                  <c:v>Saint Louis</c:v>
                </c:pt>
                <c:pt idx="24">
                  <c:v>Eilat</c:v>
                </c:pt>
                <c:pt idx="25">
                  <c:v>Kansas City</c:v>
                </c:pt>
                <c:pt idx="26">
                  <c:v>Haifa</c:v>
                </c:pt>
                <c:pt idx="27">
                  <c:v>Nahariyya</c:v>
                </c:pt>
                <c:pt idx="28">
                  <c:v>Jerusalem</c:v>
                </c:pt>
                <c:pt idx="29">
                  <c:v>Beersheba</c:v>
                </c:pt>
                <c:pt idx="30">
                  <c:v>Boston</c:v>
                </c:pt>
                <c:pt idx="31">
                  <c:v>Minneapolis</c:v>
                </c:pt>
                <c:pt idx="32">
                  <c:v>Toronto</c:v>
                </c:pt>
                <c:pt idx="33">
                  <c:v>San Francisco</c:v>
                </c:pt>
                <c:pt idx="34">
                  <c:v>Charlotte</c:v>
                </c:pt>
                <c:pt idx="35">
                  <c:v>Las Vegas</c:v>
                </c:pt>
              </c:strCache>
            </c:strRef>
          </c:xVal>
          <c:yVal>
            <c:numRef>
              <c:f>[2]Q3!$C$3:$C$38</c:f>
              <c:numCache>
                <c:formatCode>General</c:formatCode>
                <c:ptCount val="36"/>
                <c:pt idx="0">
                  <c:v>0.97874365044403699</c:v>
                </c:pt>
                <c:pt idx="1">
                  <c:v>0.95390002336897095</c:v>
                </c:pt>
                <c:pt idx="2">
                  <c:v>0.96769014626933803</c:v>
                </c:pt>
                <c:pt idx="3">
                  <c:v>0.98506851997648304</c:v>
                </c:pt>
                <c:pt idx="4">
                  <c:v>0.98351579537975797</c:v>
                </c:pt>
                <c:pt idx="5">
                  <c:v>0.98894131885231196</c:v>
                </c:pt>
                <c:pt idx="6">
                  <c:v>0.98807218733701896</c:v>
                </c:pt>
                <c:pt idx="7">
                  <c:v>0.98721399806029297</c:v>
                </c:pt>
                <c:pt idx="8">
                  <c:v>0.96997619321512796</c:v>
                </c:pt>
                <c:pt idx="9">
                  <c:v>0.97504050897982997</c:v>
                </c:pt>
                <c:pt idx="10">
                  <c:v>0.98318304376606702</c:v>
                </c:pt>
                <c:pt idx="11">
                  <c:v>0.98253485098898796</c:v>
                </c:pt>
                <c:pt idx="12">
                  <c:v>0.99183254359470197</c:v>
                </c:pt>
                <c:pt idx="13">
                  <c:v>0.96585038846002802</c:v>
                </c:pt>
                <c:pt idx="14">
                  <c:v>0.99250707085887602</c:v>
                </c:pt>
                <c:pt idx="15">
                  <c:v>0.98300750295116501</c:v>
                </c:pt>
                <c:pt idx="16">
                  <c:v>0.97787981112568301</c:v>
                </c:pt>
                <c:pt idx="17">
                  <c:v>0.96504143557505195</c:v>
                </c:pt>
                <c:pt idx="18">
                  <c:v>0</c:v>
                </c:pt>
                <c:pt idx="19">
                  <c:v>0.99121423899255101</c:v>
                </c:pt>
                <c:pt idx="20">
                  <c:v>0.96697724559403297</c:v>
                </c:pt>
                <c:pt idx="21">
                  <c:v>0.97279820709711595</c:v>
                </c:pt>
                <c:pt idx="22">
                  <c:v>0.96440848155903103</c:v>
                </c:pt>
                <c:pt idx="23">
                  <c:v>0.97087970280253499</c:v>
                </c:pt>
                <c:pt idx="24">
                  <c:v>0.97822859951219698</c:v>
                </c:pt>
                <c:pt idx="25">
                  <c:v>0.96964896230685305</c:v>
                </c:pt>
                <c:pt idx="26">
                  <c:v>0.98414303407428805</c:v>
                </c:pt>
                <c:pt idx="27">
                  <c:v>0.983883843012478</c:v>
                </c:pt>
                <c:pt idx="28">
                  <c:v>0.98169275042098603</c:v>
                </c:pt>
                <c:pt idx="29">
                  <c:v>0.97884389646708603</c:v>
                </c:pt>
                <c:pt idx="30">
                  <c:v>0.97311693934492405</c:v>
                </c:pt>
                <c:pt idx="31">
                  <c:v>0.94864417769820797</c:v>
                </c:pt>
                <c:pt idx="32">
                  <c:v>0.96630992233051904</c:v>
                </c:pt>
                <c:pt idx="33">
                  <c:v>0.98455338766983502</c:v>
                </c:pt>
                <c:pt idx="34">
                  <c:v>0.981267693484002</c:v>
                </c:pt>
                <c:pt idx="35">
                  <c:v>0.97740531255629803</c:v>
                </c:pt>
              </c:numCache>
            </c:numRef>
          </c:yVal>
          <c:smooth val="0"/>
          <c:extLst>
            <c:ext xmlns:c16="http://schemas.microsoft.com/office/drawing/2014/chart" uri="{C3380CC4-5D6E-409C-BE32-E72D297353CC}">
              <c16:uniqueId val="{00000000-66D5-43C9-B1E0-CC3EB282138E}"/>
            </c:ext>
          </c:extLst>
        </c:ser>
        <c:dLbls>
          <c:showLegendKey val="0"/>
          <c:showVal val="0"/>
          <c:showCatName val="0"/>
          <c:showSerName val="0"/>
          <c:showPercent val="0"/>
          <c:showBubbleSize val="0"/>
        </c:dLbls>
        <c:axId val="293457472"/>
        <c:axId val="266057104"/>
      </c:scatterChart>
      <c:valAx>
        <c:axId val="29345747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057104"/>
        <c:crosses val="autoZero"/>
        <c:crossBetween val="midCat"/>
      </c:valAx>
      <c:valAx>
        <c:axId val="266057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45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200" dirty="0" err="1">
                <a:solidFill>
                  <a:schemeClr val="bg1"/>
                </a:solidFill>
              </a:rPr>
              <a:t>corr_longitude_temp</a:t>
            </a:r>
            <a:endParaRPr lang="en-US" sz="1200" dirty="0">
              <a:solidFill>
                <a:schemeClr val="bg1"/>
              </a:solidFill>
            </a:endParaRPr>
          </a:p>
        </c:rich>
      </c:tx>
      <c:layout>
        <c:manualLayout>
          <c:xMode val="edge"/>
          <c:yMode val="edge"/>
          <c:x val="0.2469077220610582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8.6775371828521436E-2"/>
          <c:y val="0.14393518518518519"/>
          <c:w val="0.88389129483814521"/>
          <c:h val="0.72088764946048411"/>
        </c:manualLayout>
      </c:layout>
      <c:scatterChart>
        <c:scatterStyle val="lineMarker"/>
        <c:varyColors val="0"/>
        <c:ser>
          <c:idx val="0"/>
          <c:order val="0"/>
          <c:tx>
            <c:strRef>
              <c:f>[2]Q3!$B$2</c:f>
              <c:strCache>
                <c:ptCount val="1"/>
                <c:pt idx="0">
                  <c:v>corr_longitude_temp</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[2]Q3!$A$3:$A$38</c:f>
              <c:strCache>
                <c:ptCount val="36"/>
                <c:pt idx="0">
                  <c:v>Vancouver</c:v>
                </c:pt>
                <c:pt idx="1">
                  <c:v>Montreal</c:v>
                </c:pt>
                <c:pt idx="2">
                  <c:v>Indianapolis</c:v>
                </c:pt>
                <c:pt idx="3">
                  <c:v>Portland</c:v>
                </c:pt>
                <c:pt idx="4">
                  <c:v>Atlanta</c:v>
                </c:pt>
                <c:pt idx="5">
                  <c:v>Houston</c:v>
                </c:pt>
                <c:pt idx="6">
                  <c:v>Seattle</c:v>
                </c:pt>
                <c:pt idx="7">
                  <c:v>San Antonio</c:v>
                </c:pt>
                <c:pt idx="8">
                  <c:v>Pittsburgh</c:v>
                </c:pt>
                <c:pt idx="9">
                  <c:v>Albuquerque</c:v>
                </c:pt>
                <c:pt idx="10">
                  <c:v>Tel Aviv District</c:v>
                </c:pt>
                <c:pt idx="11">
                  <c:v>Dallas</c:v>
                </c:pt>
                <c:pt idx="12">
                  <c:v>Jacksonville</c:v>
                </c:pt>
                <c:pt idx="13">
                  <c:v>Chicago</c:v>
                </c:pt>
                <c:pt idx="14">
                  <c:v>San Diego</c:v>
                </c:pt>
                <c:pt idx="15">
                  <c:v>Phoenix</c:v>
                </c:pt>
                <c:pt idx="16">
                  <c:v>Nashville</c:v>
                </c:pt>
                <c:pt idx="17">
                  <c:v>Detroit</c:v>
                </c:pt>
                <c:pt idx="18">
                  <c:v>Miami</c:v>
                </c:pt>
                <c:pt idx="19">
                  <c:v>Los Angeles</c:v>
                </c:pt>
                <c:pt idx="20">
                  <c:v>Denver</c:v>
                </c:pt>
                <c:pt idx="21">
                  <c:v>Philadelphia</c:v>
                </c:pt>
                <c:pt idx="22">
                  <c:v>New York</c:v>
                </c:pt>
                <c:pt idx="23">
                  <c:v>Saint Louis</c:v>
                </c:pt>
                <c:pt idx="24">
                  <c:v>Eilat</c:v>
                </c:pt>
                <c:pt idx="25">
                  <c:v>Kansas City</c:v>
                </c:pt>
                <c:pt idx="26">
                  <c:v>Haifa</c:v>
                </c:pt>
                <c:pt idx="27">
                  <c:v>Nahariyya</c:v>
                </c:pt>
                <c:pt idx="28">
                  <c:v>Jerusalem</c:v>
                </c:pt>
                <c:pt idx="29">
                  <c:v>Beersheba</c:v>
                </c:pt>
                <c:pt idx="30">
                  <c:v>Boston</c:v>
                </c:pt>
                <c:pt idx="31">
                  <c:v>Minneapolis</c:v>
                </c:pt>
                <c:pt idx="32">
                  <c:v>Toronto</c:v>
                </c:pt>
                <c:pt idx="33">
                  <c:v>San Francisco</c:v>
                </c:pt>
                <c:pt idx="34">
                  <c:v>Charlotte</c:v>
                </c:pt>
                <c:pt idx="35">
                  <c:v>Las Vegas</c:v>
                </c:pt>
              </c:strCache>
            </c:strRef>
          </c:xVal>
          <c:yVal>
            <c:numRef>
              <c:f>[2]Q3!$B$3:$B$38</c:f>
              <c:numCache>
                <c:formatCode>General</c:formatCode>
                <c:ptCount val="36"/>
                <c:pt idx="0">
                  <c:v>0</c:v>
                </c:pt>
                <c:pt idx="1">
                  <c:v>0.95390002336927104</c:v>
                </c:pt>
                <c:pt idx="2">
                  <c:v>0.96769014626979</c:v>
                </c:pt>
                <c:pt idx="3">
                  <c:v>0.98506851997617595</c:v>
                </c:pt>
                <c:pt idx="4">
                  <c:v>0.98351579537959899</c:v>
                </c:pt>
                <c:pt idx="5">
                  <c:v>0.98894131885175796</c:v>
                </c:pt>
                <c:pt idx="6">
                  <c:v>0.98807218733779201</c:v>
                </c:pt>
                <c:pt idx="7">
                  <c:v>0.98721399806101895</c:v>
                </c:pt>
                <c:pt idx="8">
                  <c:v>0.969976193214794</c:v>
                </c:pt>
                <c:pt idx="9">
                  <c:v>0.97504050897986005</c:v>
                </c:pt>
                <c:pt idx="10">
                  <c:v>0.983183043766648</c:v>
                </c:pt>
                <c:pt idx="11">
                  <c:v>0.98253485098928295</c:v>
                </c:pt>
                <c:pt idx="12">
                  <c:v>0.99183254359498096</c:v>
                </c:pt>
                <c:pt idx="13">
                  <c:v>0.96585038846064797</c:v>
                </c:pt>
                <c:pt idx="14">
                  <c:v>0.99250707085893297</c:v>
                </c:pt>
                <c:pt idx="15">
                  <c:v>0.98300750295132899</c:v>
                </c:pt>
                <c:pt idx="16">
                  <c:v>0.97787981112564804</c:v>
                </c:pt>
                <c:pt idx="17">
                  <c:v>0.96504143557525102</c:v>
                </c:pt>
                <c:pt idx="18">
                  <c:v>0.98828761628506301</c:v>
                </c:pt>
                <c:pt idx="19">
                  <c:v>0.99121423899329097</c:v>
                </c:pt>
                <c:pt idx="20">
                  <c:v>0.96697724559371301</c:v>
                </c:pt>
                <c:pt idx="21">
                  <c:v>0.972798207097192</c:v>
                </c:pt>
                <c:pt idx="22">
                  <c:v>0.96440848155924797</c:v>
                </c:pt>
                <c:pt idx="23">
                  <c:v>0.97087970280231695</c:v>
                </c:pt>
                <c:pt idx="24">
                  <c:v>0.97822859951168295</c:v>
                </c:pt>
                <c:pt idx="25">
                  <c:v>0.96964896230736897</c:v>
                </c:pt>
                <c:pt idx="26">
                  <c:v>0.98414303407461201</c:v>
                </c:pt>
                <c:pt idx="27">
                  <c:v>0.98388384301199705</c:v>
                </c:pt>
                <c:pt idx="28">
                  <c:v>0.98169275042061499</c:v>
                </c:pt>
                <c:pt idx="29">
                  <c:v>0.97884389646688097</c:v>
                </c:pt>
                <c:pt idx="30">
                  <c:v>0.97311693934499699</c:v>
                </c:pt>
                <c:pt idx="31">
                  <c:v>0.94864417769852105</c:v>
                </c:pt>
                <c:pt idx="32">
                  <c:v>0.96630992232978596</c:v>
                </c:pt>
                <c:pt idx="33">
                  <c:v>0.98455338766911005</c:v>
                </c:pt>
                <c:pt idx="34">
                  <c:v>0.98126769348451004</c:v>
                </c:pt>
                <c:pt idx="35">
                  <c:v>0.977405312556336</c:v>
                </c:pt>
              </c:numCache>
            </c:numRef>
          </c:yVal>
          <c:smooth val="0"/>
          <c:extLst>
            <c:ext xmlns:c16="http://schemas.microsoft.com/office/drawing/2014/chart" uri="{C3380CC4-5D6E-409C-BE32-E72D297353CC}">
              <c16:uniqueId val="{00000000-B5B3-4892-8ADF-75EEC2300497}"/>
            </c:ext>
          </c:extLst>
        </c:ser>
        <c:dLbls>
          <c:showLegendKey val="0"/>
          <c:showVal val="0"/>
          <c:showCatName val="0"/>
          <c:showSerName val="0"/>
          <c:showPercent val="0"/>
          <c:showBubbleSize val="0"/>
        </c:dLbls>
        <c:axId val="2090609056"/>
        <c:axId val="305115168"/>
      </c:scatterChart>
      <c:valAx>
        <c:axId val="209060905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5115168"/>
        <c:crosses val="autoZero"/>
        <c:crossBetween val="midCat"/>
      </c:valAx>
      <c:valAx>
        <c:axId val="30511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060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32236747105641"/>
          <c:y val="0.14856481481481484"/>
          <c:w val="0.75982786739036257"/>
          <c:h val="0.72088764946048411"/>
        </c:manualLayout>
      </c:layout>
      <c:barChart>
        <c:barDir val="col"/>
        <c:grouping val="clustered"/>
        <c:varyColors val="0"/>
        <c:ser>
          <c:idx val="0"/>
          <c:order val="0"/>
          <c:tx>
            <c:v>Total</c:v>
          </c:tx>
          <c:spPr>
            <a:solidFill>
              <a:srgbClr val="FF0000"/>
            </a:solidFill>
            <a:ln>
              <a:noFill/>
            </a:ln>
            <a:effectLst/>
          </c:spPr>
          <c:invertIfNegative val="0"/>
          <c:cat>
            <c:strLit>
              <c:ptCount val="3"/>
              <c:pt idx="0">
                <c:v>Portland</c:v>
              </c:pt>
              <c:pt idx="1">
                <c:v>Vancouver</c:v>
              </c:pt>
              <c:pt idx="2">
                <c:v>Seattle</c:v>
              </c:pt>
            </c:strLit>
          </c:cat>
          <c:val>
            <c:numLit>
              <c:formatCode>General</c:formatCode>
              <c:ptCount val="3"/>
              <c:pt idx="0">
                <c:v>10994</c:v>
              </c:pt>
              <c:pt idx="1">
                <c:v>10308</c:v>
              </c:pt>
              <c:pt idx="2">
                <c:v>9731</c:v>
              </c:pt>
            </c:numLit>
          </c:val>
          <c:extLst>
            <c:ext xmlns:c16="http://schemas.microsoft.com/office/drawing/2014/chart" uri="{C3380CC4-5D6E-409C-BE32-E72D297353CC}">
              <c16:uniqueId val="{00000000-0608-4988-A5F6-33AA776570D6}"/>
            </c:ext>
          </c:extLst>
        </c:ser>
        <c:dLbls>
          <c:showLegendKey val="0"/>
          <c:showVal val="0"/>
          <c:showCatName val="0"/>
          <c:showSerName val="0"/>
          <c:showPercent val="0"/>
          <c:showBubbleSize val="0"/>
        </c:dLbls>
        <c:gapWidth val="219"/>
        <c:overlap val="-27"/>
        <c:axId val="298116176"/>
        <c:axId val="299735392"/>
      </c:barChart>
      <c:catAx>
        <c:axId val="298116176"/>
        <c:scaling>
          <c:orientation val="minMax"/>
        </c:scaling>
        <c:delete val="0"/>
        <c:axPos val="b"/>
        <c:numFmt formatCode="General" sourceLinked="1"/>
        <c:majorTickMark val="none"/>
        <c:minorTickMark val="none"/>
        <c:tickLblPos val="nextTo"/>
        <c:spPr>
          <a:solidFill>
            <a:srgbClr val="002060"/>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735392"/>
        <c:crosses val="autoZero"/>
        <c:auto val="1"/>
        <c:lblAlgn val="ctr"/>
        <c:lblOffset val="100"/>
        <c:noMultiLvlLbl val="0"/>
      </c:catAx>
      <c:valAx>
        <c:axId val="29973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accent2">
              <a:lumMod val="10000"/>
            </a:schemeClr>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8116176"/>
        <c:crosses val="autoZero"/>
        <c:crossBetween val="between"/>
      </c:valAx>
      <c:spPr>
        <a:noFill/>
        <a:ln>
          <a:gradFill>
            <a:gsLst>
              <a:gs pos="2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chemeClr val="tx1">
              <a:lumMod val="50000"/>
            </a:schemeClr>
          </a:outerShdw>
          <a:softEdge rad="12700"/>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00" dirty="0" err="1"/>
              <a:t>corr_humidity_pressure</a:t>
            </a:r>
            <a:endParaRPr lang="en-US" sz="1000" dirty="0"/>
          </a:p>
        </c:rich>
      </c:tx>
      <c:layout>
        <c:manualLayout>
          <c:xMode val="edge"/>
          <c:yMode val="edge"/>
          <c:x val="0.2861788617886179"/>
          <c:y val="2.6709401709401708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6201753850536128E-2"/>
          <c:y val="0.12421596338919176"/>
          <c:w val="0.8936408807677666"/>
          <c:h val="0.78391301893714893"/>
        </c:manualLayout>
      </c:layout>
      <c:scatterChart>
        <c:scatterStyle val="smoothMarker"/>
        <c:varyColors val="0"/>
        <c:ser>
          <c:idx val="0"/>
          <c:order val="0"/>
          <c:tx>
            <c:strRef>
              <c:f>[3]Q5!$B$3</c:f>
              <c:strCache>
                <c:ptCount val="1"/>
                <c:pt idx="0">
                  <c:v>corr_humidity_pressure</c:v>
                </c:pt>
              </c:strCache>
            </c:strRef>
          </c:tx>
          <c:spPr>
            <a:ln w="95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chemeClr val="accent1"/>
                </a:solidFill>
                <a:prstDash val="sysDash"/>
              </a:ln>
              <a:effectLst/>
            </c:spPr>
            <c:trendlineType val="linear"/>
            <c:dispRSqr val="0"/>
            <c:dispEq val="0"/>
          </c:trendline>
          <c:xVal>
            <c:strRef>
              <c:f>[3]Q5!$A$4:$A$39</c:f>
              <c:strCache>
                <c:ptCount val="36"/>
                <c:pt idx="0">
                  <c:v>Vancouver</c:v>
                </c:pt>
                <c:pt idx="1">
                  <c:v>Portland</c:v>
                </c:pt>
                <c:pt idx="2">
                  <c:v>San Francisco</c:v>
                </c:pt>
                <c:pt idx="3">
                  <c:v>Seattle</c:v>
                </c:pt>
                <c:pt idx="4">
                  <c:v>Los Angeles</c:v>
                </c:pt>
                <c:pt idx="5">
                  <c:v>San Diego</c:v>
                </c:pt>
                <c:pt idx="6">
                  <c:v>Las Vegas</c:v>
                </c:pt>
                <c:pt idx="7">
                  <c:v>Phoenix</c:v>
                </c:pt>
                <c:pt idx="8">
                  <c:v>Albuquerque</c:v>
                </c:pt>
                <c:pt idx="9">
                  <c:v>Denver</c:v>
                </c:pt>
                <c:pt idx="10">
                  <c:v>San Antonio</c:v>
                </c:pt>
                <c:pt idx="11">
                  <c:v>Dallas</c:v>
                </c:pt>
                <c:pt idx="12">
                  <c:v>Houston</c:v>
                </c:pt>
                <c:pt idx="13">
                  <c:v>Kansas City</c:v>
                </c:pt>
                <c:pt idx="14">
                  <c:v>Minneapolis</c:v>
                </c:pt>
                <c:pt idx="15">
                  <c:v>Saint Louis</c:v>
                </c:pt>
                <c:pt idx="16">
                  <c:v>Chicago</c:v>
                </c:pt>
                <c:pt idx="17">
                  <c:v>Nashville</c:v>
                </c:pt>
                <c:pt idx="18">
                  <c:v>Indianapolis</c:v>
                </c:pt>
                <c:pt idx="19">
                  <c:v>Atlanta</c:v>
                </c:pt>
                <c:pt idx="20">
                  <c:v>Detroit</c:v>
                </c:pt>
                <c:pt idx="21">
                  <c:v>Jacksonville</c:v>
                </c:pt>
                <c:pt idx="22">
                  <c:v>Charlotte</c:v>
                </c:pt>
                <c:pt idx="23">
                  <c:v>Miami</c:v>
                </c:pt>
                <c:pt idx="24">
                  <c:v>Pittsburgh</c:v>
                </c:pt>
                <c:pt idx="25">
                  <c:v>Toronto</c:v>
                </c:pt>
                <c:pt idx="26">
                  <c:v>Philadelphia</c:v>
                </c:pt>
                <c:pt idx="27">
                  <c:v>New York</c:v>
                </c:pt>
                <c:pt idx="28">
                  <c:v>Montreal</c:v>
                </c:pt>
                <c:pt idx="29">
                  <c:v>Boston</c:v>
                </c:pt>
                <c:pt idx="30">
                  <c:v>Beersheba</c:v>
                </c:pt>
                <c:pt idx="31">
                  <c:v>Tel Aviv District</c:v>
                </c:pt>
                <c:pt idx="32">
                  <c:v>Eilat</c:v>
                </c:pt>
                <c:pt idx="33">
                  <c:v>Haifa</c:v>
                </c:pt>
                <c:pt idx="34">
                  <c:v>Nahariyya</c:v>
                </c:pt>
                <c:pt idx="35">
                  <c:v>Jerusalem</c:v>
                </c:pt>
              </c:strCache>
            </c:strRef>
          </c:xVal>
          <c:yVal>
            <c:numRef>
              <c:f>[3]Q5!$B$4:$B$39</c:f>
              <c:numCache>
                <c:formatCode>General</c:formatCode>
                <c:ptCount val="36"/>
                <c:pt idx="0">
                  <c:v>0.94283689013738803</c:v>
                </c:pt>
                <c:pt idx="1">
                  <c:v>0.959193020011047</c:v>
                </c:pt>
                <c:pt idx="2">
                  <c:v>0.971337883946915</c:v>
                </c:pt>
                <c:pt idx="3">
                  <c:v>0.96510889724517201</c:v>
                </c:pt>
                <c:pt idx="4">
                  <c:v>0.93323817932330999</c:v>
                </c:pt>
                <c:pt idx="5">
                  <c:v>0.95176411508124004</c:v>
                </c:pt>
                <c:pt idx="6">
                  <c:v>0.79729789078580604</c:v>
                </c:pt>
                <c:pt idx="7">
                  <c:v>0.83027156590613105</c:v>
                </c:pt>
                <c:pt idx="8">
                  <c:v>0.85297830704387501</c:v>
                </c:pt>
                <c:pt idx="9">
                  <c:v>0.86769047620444895</c:v>
                </c:pt>
                <c:pt idx="10">
                  <c:v>0.94014213188167395</c:v>
                </c:pt>
                <c:pt idx="11">
                  <c:v>0.94821859868440606</c:v>
                </c:pt>
                <c:pt idx="12">
                  <c:v>0.96346720491604299</c:v>
                </c:pt>
                <c:pt idx="13">
                  <c:v>0.95005809326692603</c:v>
                </c:pt>
                <c:pt idx="14">
                  <c:v>0.959866666443147</c:v>
                </c:pt>
                <c:pt idx="15">
                  <c:v>0.95221465642089298</c:v>
                </c:pt>
                <c:pt idx="16">
                  <c:v>0.96149129689976398</c:v>
                </c:pt>
                <c:pt idx="17">
                  <c:v>0.94919028992530996</c:v>
                </c:pt>
                <c:pt idx="18">
                  <c:v>0.96085173345847696</c:v>
                </c:pt>
                <c:pt idx="19">
                  <c:v>0.95046451431377499</c:v>
                </c:pt>
                <c:pt idx="20">
                  <c:v>0.95503274830024898</c:v>
                </c:pt>
                <c:pt idx="21">
                  <c:v>0.96864884219092595</c:v>
                </c:pt>
                <c:pt idx="22">
                  <c:v>0.94300735532186597</c:v>
                </c:pt>
                <c:pt idx="23">
                  <c:v>0.976367924412195</c:v>
                </c:pt>
                <c:pt idx="24">
                  <c:v>0.95666651867180896</c:v>
                </c:pt>
                <c:pt idx="25">
                  <c:v>0.96791216952537495</c:v>
                </c:pt>
                <c:pt idx="26">
                  <c:v>0.94956338588060996</c:v>
                </c:pt>
                <c:pt idx="27">
                  <c:v>0.94327098488572303</c:v>
                </c:pt>
                <c:pt idx="28">
                  <c:v>0.95692686790282799</c:v>
                </c:pt>
                <c:pt idx="29">
                  <c:v>0.96379981552570604</c:v>
                </c:pt>
                <c:pt idx="30">
                  <c:v>0.95353159366637197</c:v>
                </c:pt>
                <c:pt idx="31">
                  <c:v>0.96219922541986502</c:v>
                </c:pt>
                <c:pt idx="32">
                  <c:v>0.83900417321686704</c:v>
                </c:pt>
                <c:pt idx="33">
                  <c:v>0.958603719409032</c:v>
                </c:pt>
                <c:pt idx="34">
                  <c:v>0.95449525690301795</c:v>
                </c:pt>
                <c:pt idx="35">
                  <c:v>0.95676163889461197</c:v>
                </c:pt>
              </c:numCache>
            </c:numRef>
          </c:yVal>
          <c:smooth val="1"/>
          <c:extLst>
            <c:ext xmlns:c16="http://schemas.microsoft.com/office/drawing/2014/chart" uri="{C3380CC4-5D6E-409C-BE32-E72D297353CC}">
              <c16:uniqueId val="{00000001-1774-4C1D-B38C-00BB40392AC5}"/>
            </c:ext>
          </c:extLst>
        </c:ser>
        <c:dLbls>
          <c:showLegendKey val="0"/>
          <c:showVal val="0"/>
          <c:showCatName val="0"/>
          <c:showSerName val="0"/>
          <c:showPercent val="0"/>
          <c:showBubbleSize val="0"/>
        </c:dLbls>
        <c:axId val="414440720"/>
        <c:axId val="413056400"/>
      </c:scatterChart>
      <c:valAx>
        <c:axId val="414440720"/>
        <c:scaling>
          <c:orientation val="minMax"/>
        </c:scaling>
        <c:delete val="0"/>
        <c:axPos val="b"/>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13056400"/>
        <c:crosses val="autoZero"/>
        <c:crossBetween val="midCat"/>
      </c:valAx>
      <c:valAx>
        <c:axId val="41305640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14440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wind_direct and temp </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[4]Q6!$A$2</c:f>
              <c:strCache>
                <c:ptCount val="1"/>
                <c:pt idx="0">
                  <c:v>wind_direction</c:v>
                </c:pt>
              </c:strCache>
            </c:strRef>
          </c:tx>
          <c:spPr>
            <a:ln w="22225" cap="rnd">
              <a:solidFill>
                <a:schemeClr val="accent1"/>
              </a:solidFill>
            </a:ln>
            <a:effectLst>
              <a:glow rad="139700">
                <a:schemeClr val="accent1">
                  <a:satMod val="175000"/>
                  <a:alpha val="14000"/>
                </a:schemeClr>
              </a:glow>
            </a:effectLst>
          </c:spPr>
          <c:marker>
            <c:symbol val="none"/>
          </c:marker>
          <c:val>
            <c:numRef>
              <c:f>[4]Q6!$A$3:$A$364</c:f>
              <c:numCache>
                <c:formatCode>General</c:formatCode>
                <c:ptCount val="362"/>
                <c:pt idx="0">
                  <c:v>0</c:v>
                </c:pt>
                <c:pt idx="1">
                  <c:v>0</c:v>
                </c:pt>
                <c:pt idx="2">
                  <c:v>6</c:v>
                </c:pt>
                <c:pt idx="3">
                  <c:v>20</c:v>
                </c:pt>
                <c:pt idx="4">
                  <c:v>34</c:v>
                </c:pt>
                <c:pt idx="5">
                  <c:v>47</c:v>
                </c:pt>
                <c:pt idx="6">
                  <c:v>61</c:v>
                </c:pt>
                <c:pt idx="7">
                  <c:v>75</c:v>
                </c:pt>
                <c:pt idx="8">
                  <c:v>89</c:v>
                </c:pt>
                <c:pt idx="9">
                  <c:v>102</c:v>
                </c:pt>
                <c:pt idx="10">
                  <c:v>116</c:v>
                </c:pt>
                <c:pt idx="11">
                  <c:v>130</c:v>
                </c:pt>
                <c:pt idx="12">
                  <c:v>144</c:v>
                </c:pt>
                <c:pt idx="13">
                  <c:v>157</c:v>
                </c:pt>
                <c:pt idx="14">
                  <c:v>171</c:v>
                </c:pt>
                <c:pt idx="15">
                  <c:v>185</c:v>
                </c:pt>
                <c:pt idx="16">
                  <c:v>199</c:v>
                </c:pt>
                <c:pt idx="17">
                  <c:v>213</c:v>
                </c:pt>
                <c:pt idx="18">
                  <c:v>226</c:v>
                </c:pt>
                <c:pt idx="19">
                  <c:v>240</c:v>
                </c:pt>
                <c:pt idx="20">
                  <c:v>254</c:v>
                </c:pt>
                <c:pt idx="21">
                  <c:v>268</c:v>
                </c:pt>
                <c:pt idx="22">
                  <c:v>281</c:v>
                </c:pt>
                <c:pt idx="23">
                  <c:v>295</c:v>
                </c:pt>
                <c:pt idx="24">
                  <c:v>309</c:v>
                </c:pt>
                <c:pt idx="25">
                  <c:v>323</c:v>
                </c:pt>
                <c:pt idx="26">
                  <c:v>337</c:v>
                </c:pt>
                <c:pt idx="27">
                  <c:v>346</c:v>
                </c:pt>
                <c:pt idx="28">
                  <c:v>45</c:v>
                </c:pt>
                <c:pt idx="29">
                  <c:v>140</c:v>
                </c:pt>
                <c:pt idx="30">
                  <c:v>110</c:v>
                </c:pt>
                <c:pt idx="31">
                  <c:v>202</c:v>
                </c:pt>
                <c:pt idx="32">
                  <c:v>40</c:v>
                </c:pt>
                <c:pt idx="33">
                  <c:v>320</c:v>
                </c:pt>
                <c:pt idx="34">
                  <c:v>225</c:v>
                </c:pt>
                <c:pt idx="35">
                  <c:v>180</c:v>
                </c:pt>
                <c:pt idx="36">
                  <c:v>172</c:v>
                </c:pt>
                <c:pt idx="37">
                  <c:v>164</c:v>
                </c:pt>
                <c:pt idx="38">
                  <c:v>168</c:v>
                </c:pt>
                <c:pt idx="39">
                  <c:v>274</c:v>
                </c:pt>
                <c:pt idx="40">
                  <c:v>10</c:v>
                </c:pt>
                <c:pt idx="41">
                  <c:v>30</c:v>
                </c:pt>
                <c:pt idx="42">
                  <c:v>22</c:v>
                </c:pt>
                <c:pt idx="43">
                  <c:v>270</c:v>
                </c:pt>
                <c:pt idx="44">
                  <c:v>200</c:v>
                </c:pt>
                <c:pt idx="45">
                  <c:v>190</c:v>
                </c:pt>
                <c:pt idx="46">
                  <c:v>280</c:v>
                </c:pt>
                <c:pt idx="47">
                  <c:v>360</c:v>
                </c:pt>
                <c:pt idx="48">
                  <c:v>15</c:v>
                </c:pt>
                <c:pt idx="49">
                  <c:v>11</c:v>
                </c:pt>
                <c:pt idx="50">
                  <c:v>18</c:v>
                </c:pt>
                <c:pt idx="51">
                  <c:v>14</c:v>
                </c:pt>
                <c:pt idx="52">
                  <c:v>220</c:v>
                </c:pt>
                <c:pt idx="53">
                  <c:v>330</c:v>
                </c:pt>
                <c:pt idx="54">
                  <c:v>210</c:v>
                </c:pt>
                <c:pt idx="55">
                  <c:v>230</c:v>
                </c:pt>
                <c:pt idx="56">
                  <c:v>5</c:v>
                </c:pt>
                <c:pt idx="57">
                  <c:v>250</c:v>
                </c:pt>
                <c:pt idx="58">
                  <c:v>290</c:v>
                </c:pt>
                <c:pt idx="59">
                  <c:v>300</c:v>
                </c:pt>
                <c:pt idx="60">
                  <c:v>260</c:v>
                </c:pt>
                <c:pt idx="61">
                  <c:v>80</c:v>
                </c:pt>
                <c:pt idx="62">
                  <c:v>50</c:v>
                </c:pt>
                <c:pt idx="63">
                  <c:v>90</c:v>
                </c:pt>
                <c:pt idx="64">
                  <c:v>120</c:v>
                </c:pt>
                <c:pt idx="65">
                  <c:v>100</c:v>
                </c:pt>
                <c:pt idx="66">
                  <c:v>166</c:v>
                </c:pt>
                <c:pt idx="67">
                  <c:v>192</c:v>
                </c:pt>
                <c:pt idx="68">
                  <c:v>146</c:v>
                </c:pt>
                <c:pt idx="69">
                  <c:v>150</c:v>
                </c:pt>
                <c:pt idx="70">
                  <c:v>191</c:v>
                </c:pt>
                <c:pt idx="71">
                  <c:v>212</c:v>
                </c:pt>
                <c:pt idx="72">
                  <c:v>70</c:v>
                </c:pt>
                <c:pt idx="73">
                  <c:v>310</c:v>
                </c:pt>
                <c:pt idx="74">
                  <c:v>160</c:v>
                </c:pt>
                <c:pt idx="75">
                  <c:v>232</c:v>
                </c:pt>
                <c:pt idx="76">
                  <c:v>224</c:v>
                </c:pt>
                <c:pt idx="77">
                  <c:v>216</c:v>
                </c:pt>
                <c:pt idx="78">
                  <c:v>208</c:v>
                </c:pt>
                <c:pt idx="79">
                  <c:v>201</c:v>
                </c:pt>
                <c:pt idx="80">
                  <c:v>170</c:v>
                </c:pt>
                <c:pt idx="81">
                  <c:v>60</c:v>
                </c:pt>
                <c:pt idx="82">
                  <c:v>37</c:v>
                </c:pt>
                <c:pt idx="83">
                  <c:v>112</c:v>
                </c:pt>
                <c:pt idx="84">
                  <c:v>187</c:v>
                </c:pt>
                <c:pt idx="85">
                  <c:v>262</c:v>
                </c:pt>
                <c:pt idx="86">
                  <c:v>167</c:v>
                </c:pt>
                <c:pt idx="87">
                  <c:v>145</c:v>
                </c:pt>
                <c:pt idx="88">
                  <c:v>122</c:v>
                </c:pt>
                <c:pt idx="89">
                  <c:v>95</c:v>
                </c:pt>
                <c:pt idx="90">
                  <c:v>101</c:v>
                </c:pt>
                <c:pt idx="91">
                  <c:v>106</c:v>
                </c:pt>
                <c:pt idx="92">
                  <c:v>350</c:v>
                </c:pt>
                <c:pt idx="93">
                  <c:v>340</c:v>
                </c:pt>
                <c:pt idx="94">
                  <c:v>84</c:v>
                </c:pt>
                <c:pt idx="95">
                  <c:v>109</c:v>
                </c:pt>
                <c:pt idx="96">
                  <c:v>207</c:v>
                </c:pt>
                <c:pt idx="97">
                  <c:v>308</c:v>
                </c:pt>
                <c:pt idx="98">
                  <c:v>278</c:v>
                </c:pt>
                <c:pt idx="99">
                  <c:v>249</c:v>
                </c:pt>
                <c:pt idx="100">
                  <c:v>31</c:v>
                </c:pt>
                <c:pt idx="101">
                  <c:v>62</c:v>
                </c:pt>
                <c:pt idx="102">
                  <c:v>118</c:v>
                </c:pt>
                <c:pt idx="103">
                  <c:v>104</c:v>
                </c:pt>
                <c:pt idx="104">
                  <c:v>49</c:v>
                </c:pt>
                <c:pt idx="105">
                  <c:v>64</c:v>
                </c:pt>
                <c:pt idx="106">
                  <c:v>129</c:v>
                </c:pt>
                <c:pt idx="107">
                  <c:v>46</c:v>
                </c:pt>
                <c:pt idx="108">
                  <c:v>43</c:v>
                </c:pt>
                <c:pt idx="109">
                  <c:v>79</c:v>
                </c:pt>
                <c:pt idx="110">
                  <c:v>85</c:v>
                </c:pt>
                <c:pt idx="111">
                  <c:v>96</c:v>
                </c:pt>
                <c:pt idx="112">
                  <c:v>162</c:v>
                </c:pt>
                <c:pt idx="113">
                  <c:v>228</c:v>
                </c:pt>
                <c:pt idx="114">
                  <c:v>294</c:v>
                </c:pt>
                <c:pt idx="115">
                  <c:v>235</c:v>
                </c:pt>
                <c:pt idx="116">
                  <c:v>211</c:v>
                </c:pt>
                <c:pt idx="117">
                  <c:v>332</c:v>
                </c:pt>
                <c:pt idx="118">
                  <c:v>111</c:v>
                </c:pt>
                <c:pt idx="119">
                  <c:v>86</c:v>
                </c:pt>
                <c:pt idx="120">
                  <c:v>83</c:v>
                </c:pt>
                <c:pt idx="121">
                  <c:v>154</c:v>
                </c:pt>
                <c:pt idx="122">
                  <c:v>159</c:v>
                </c:pt>
                <c:pt idx="123">
                  <c:v>149</c:v>
                </c:pt>
                <c:pt idx="124">
                  <c:v>65</c:v>
                </c:pt>
                <c:pt idx="125">
                  <c:v>126</c:v>
                </c:pt>
                <c:pt idx="126">
                  <c:v>283</c:v>
                </c:pt>
                <c:pt idx="127">
                  <c:v>277</c:v>
                </c:pt>
                <c:pt idx="128">
                  <c:v>266</c:v>
                </c:pt>
                <c:pt idx="129">
                  <c:v>255</c:v>
                </c:pt>
                <c:pt idx="130">
                  <c:v>105</c:v>
                </c:pt>
                <c:pt idx="131">
                  <c:v>115</c:v>
                </c:pt>
                <c:pt idx="132">
                  <c:v>36</c:v>
                </c:pt>
                <c:pt idx="133">
                  <c:v>53</c:v>
                </c:pt>
                <c:pt idx="134">
                  <c:v>28</c:v>
                </c:pt>
                <c:pt idx="135">
                  <c:v>57</c:v>
                </c:pt>
                <c:pt idx="136">
                  <c:v>59</c:v>
                </c:pt>
                <c:pt idx="137">
                  <c:v>72</c:v>
                </c:pt>
                <c:pt idx="138">
                  <c:v>38</c:v>
                </c:pt>
                <c:pt idx="139">
                  <c:v>8</c:v>
                </c:pt>
                <c:pt idx="140">
                  <c:v>42</c:v>
                </c:pt>
                <c:pt idx="141">
                  <c:v>139</c:v>
                </c:pt>
                <c:pt idx="142">
                  <c:v>136</c:v>
                </c:pt>
                <c:pt idx="143">
                  <c:v>241</c:v>
                </c:pt>
                <c:pt idx="144">
                  <c:v>251</c:v>
                </c:pt>
                <c:pt idx="145">
                  <c:v>344</c:v>
                </c:pt>
                <c:pt idx="146">
                  <c:v>173</c:v>
                </c:pt>
                <c:pt idx="147">
                  <c:v>325</c:v>
                </c:pt>
                <c:pt idx="148">
                  <c:v>35</c:v>
                </c:pt>
                <c:pt idx="149">
                  <c:v>63</c:v>
                </c:pt>
                <c:pt idx="150">
                  <c:v>156</c:v>
                </c:pt>
                <c:pt idx="151">
                  <c:v>56</c:v>
                </c:pt>
                <c:pt idx="152">
                  <c:v>267</c:v>
                </c:pt>
                <c:pt idx="153">
                  <c:v>196</c:v>
                </c:pt>
                <c:pt idx="154">
                  <c:v>92</c:v>
                </c:pt>
                <c:pt idx="155">
                  <c:v>103</c:v>
                </c:pt>
                <c:pt idx="156">
                  <c:v>68</c:v>
                </c:pt>
                <c:pt idx="157">
                  <c:v>55</c:v>
                </c:pt>
                <c:pt idx="158">
                  <c:v>25</c:v>
                </c:pt>
                <c:pt idx="159">
                  <c:v>155</c:v>
                </c:pt>
                <c:pt idx="160">
                  <c:v>94</c:v>
                </c:pt>
                <c:pt idx="161">
                  <c:v>52</c:v>
                </c:pt>
                <c:pt idx="162">
                  <c:v>114</c:v>
                </c:pt>
                <c:pt idx="163">
                  <c:v>128</c:v>
                </c:pt>
                <c:pt idx="164">
                  <c:v>26</c:v>
                </c:pt>
                <c:pt idx="165">
                  <c:v>121</c:v>
                </c:pt>
                <c:pt idx="166">
                  <c:v>141</c:v>
                </c:pt>
                <c:pt idx="167">
                  <c:v>148</c:v>
                </c:pt>
                <c:pt idx="168">
                  <c:v>291</c:v>
                </c:pt>
                <c:pt idx="169">
                  <c:v>316</c:v>
                </c:pt>
                <c:pt idx="170">
                  <c:v>305</c:v>
                </c:pt>
                <c:pt idx="171">
                  <c:v>343</c:v>
                </c:pt>
                <c:pt idx="172">
                  <c:v>248</c:v>
                </c:pt>
                <c:pt idx="173">
                  <c:v>152</c:v>
                </c:pt>
                <c:pt idx="174">
                  <c:v>177</c:v>
                </c:pt>
                <c:pt idx="175">
                  <c:v>107</c:v>
                </c:pt>
                <c:pt idx="176">
                  <c:v>113</c:v>
                </c:pt>
                <c:pt idx="177">
                  <c:v>244</c:v>
                </c:pt>
                <c:pt idx="178">
                  <c:v>165</c:v>
                </c:pt>
                <c:pt idx="179">
                  <c:v>175</c:v>
                </c:pt>
                <c:pt idx="180">
                  <c:v>131</c:v>
                </c:pt>
                <c:pt idx="181">
                  <c:v>133</c:v>
                </c:pt>
                <c:pt idx="182">
                  <c:v>76</c:v>
                </c:pt>
                <c:pt idx="183">
                  <c:v>82</c:v>
                </c:pt>
                <c:pt idx="184">
                  <c:v>67</c:v>
                </c:pt>
                <c:pt idx="185">
                  <c:v>195</c:v>
                </c:pt>
                <c:pt idx="186">
                  <c:v>134</c:v>
                </c:pt>
                <c:pt idx="187">
                  <c:v>319</c:v>
                </c:pt>
                <c:pt idx="188">
                  <c:v>205</c:v>
                </c:pt>
                <c:pt idx="189">
                  <c:v>215</c:v>
                </c:pt>
                <c:pt idx="190">
                  <c:v>259</c:v>
                </c:pt>
                <c:pt idx="191">
                  <c:v>203</c:v>
                </c:pt>
                <c:pt idx="192">
                  <c:v>285</c:v>
                </c:pt>
                <c:pt idx="193">
                  <c:v>99</c:v>
                </c:pt>
                <c:pt idx="194">
                  <c:v>98</c:v>
                </c:pt>
                <c:pt idx="195">
                  <c:v>48</c:v>
                </c:pt>
                <c:pt idx="196">
                  <c:v>24</c:v>
                </c:pt>
                <c:pt idx="197">
                  <c:v>243</c:v>
                </c:pt>
                <c:pt idx="198">
                  <c:v>189</c:v>
                </c:pt>
                <c:pt idx="199">
                  <c:v>142</c:v>
                </c:pt>
                <c:pt idx="200">
                  <c:v>334</c:v>
                </c:pt>
                <c:pt idx="201">
                  <c:v>33</c:v>
                </c:pt>
                <c:pt idx="202">
                  <c:v>135</c:v>
                </c:pt>
                <c:pt idx="203">
                  <c:v>74</c:v>
                </c:pt>
                <c:pt idx="204">
                  <c:v>158</c:v>
                </c:pt>
                <c:pt idx="205">
                  <c:v>73</c:v>
                </c:pt>
                <c:pt idx="206">
                  <c:v>66</c:v>
                </c:pt>
                <c:pt idx="207">
                  <c:v>39</c:v>
                </c:pt>
                <c:pt idx="208">
                  <c:v>93</c:v>
                </c:pt>
                <c:pt idx="209">
                  <c:v>88</c:v>
                </c:pt>
                <c:pt idx="210">
                  <c:v>271</c:v>
                </c:pt>
                <c:pt idx="211">
                  <c:v>78</c:v>
                </c:pt>
                <c:pt idx="212">
                  <c:v>77</c:v>
                </c:pt>
                <c:pt idx="213">
                  <c:v>91</c:v>
                </c:pt>
                <c:pt idx="214">
                  <c:v>256</c:v>
                </c:pt>
                <c:pt idx="215">
                  <c:v>198</c:v>
                </c:pt>
                <c:pt idx="216">
                  <c:v>124</c:v>
                </c:pt>
                <c:pt idx="217">
                  <c:v>81</c:v>
                </c:pt>
                <c:pt idx="218">
                  <c:v>108</c:v>
                </c:pt>
                <c:pt idx="219">
                  <c:v>125</c:v>
                </c:pt>
                <c:pt idx="220">
                  <c:v>246</c:v>
                </c:pt>
                <c:pt idx="221">
                  <c:v>306</c:v>
                </c:pt>
                <c:pt idx="222">
                  <c:v>132</c:v>
                </c:pt>
                <c:pt idx="223">
                  <c:v>51</c:v>
                </c:pt>
                <c:pt idx="224">
                  <c:v>183</c:v>
                </c:pt>
                <c:pt idx="225">
                  <c:v>217</c:v>
                </c:pt>
                <c:pt idx="226">
                  <c:v>245</c:v>
                </c:pt>
                <c:pt idx="227">
                  <c:v>219</c:v>
                </c:pt>
                <c:pt idx="228">
                  <c:v>234</c:v>
                </c:pt>
                <c:pt idx="229">
                  <c:v>253</c:v>
                </c:pt>
                <c:pt idx="230">
                  <c:v>264</c:v>
                </c:pt>
                <c:pt idx="231">
                  <c:v>229</c:v>
                </c:pt>
                <c:pt idx="232">
                  <c:v>247</c:v>
                </c:pt>
                <c:pt idx="233">
                  <c:v>239</c:v>
                </c:pt>
                <c:pt idx="234">
                  <c:v>279</c:v>
                </c:pt>
                <c:pt idx="235">
                  <c:v>272</c:v>
                </c:pt>
                <c:pt idx="236">
                  <c:v>29</c:v>
                </c:pt>
                <c:pt idx="237">
                  <c:v>263</c:v>
                </c:pt>
                <c:pt idx="238">
                  <c:v>352</c:v>
                </c:pt>
                <c:pt idx="239">
                  <c:v>269</c:v>
                </c:pt>
                <c:pt idx="240">
                  <c:v>221</c:v>
                </c:pt>
                <c:pt idx="241">
                  <c:v>238</c:v>
                </c:pt>
                <c:pt idx="242">
                  <c:v>276</c:v>
                </c:pt>
                <c:pt idx="243">
                  <c:v>117</c:v>
                </c:pt>
                <c:pt idx="244">
                  <c:v>194</c:v>
                </c:pt>
                <c:pt idx="245">
                  <c:v>182</c:v>
                </c:pt>
                <c:pt idx="246">
                  <c:v>233</c:v>
                </c:pt>
                <c:pt idx="247">
                  <c:v>257</c:v>
                </c:pt>
                <c:pt idx="248">
                  <c:v>284</c:v>
                </c:pt>
                <c:pt idx="249">
                  <c:v>58</c:v>
                </c:pt>
                <c:pt idx="250">
                  <c:v>13</c:v>
                </c:pt>
                <c:pt idx="251">
                  <c:v>242</c:v>
                </c:pt>
                <c:pt idx="252">
                  <c:v>321</c:v>
                </c:pt>
                <c:pt idx="253">
                  <c:v>3</c:v>
                </c:pt>
                <c:pt idx="254">
                  <c:v>97</c:v>
                </c:pt>
                <c:pt idx="255">
                  <c:v>193</c:v>
                </c:pt>
                <c:pt idx="256">
                  <c:v>197</c:v>
                </c:pt>
                <c:pt idx="257">
                  <c:v>282</c:v>
                </c:pt>
                <c:pt idx="258">
                  <c:v>222</c:v>
                </c:pt>
                <c:pt idx="259">
                  <c:v>119</c:v>
                </c:pt>
                <c:pt idx="260">
                  <c:v>275</c:v>
                </c:pt>
                <c:pt idx="261">
                  <c:v>204</c:v>
                </c:pt>
                <c:pt idx="262">
                  <c:v>186</c:v>
                </c:pt>
                <c:pt idx="263">
                  <c:v>231</c:v>
                </c:pt>
                <c:pt idx="264">
                  <c:v>236</c:v>
                </c:pt>
                <c:pt idx="265">
                  <c:v>153</c:v>
                </c:pt>
                <c:pt idx="266">
                  <c:v>252</c:v>
                </c:pt>
                <c:pt idx="267">
                  <c:v>265</c:v>
                </c:pt>
                <c:pt idx="268">
                  <c:v>218</c:v>
                </c:pt>
                <c:pt idx="269">
                  <c:v>9</c:v>
                </c:pt>
                <c:pt idx="270">
                  <c:v>331</c:v>
                </c:pt>
                <c:pt idx="271">
                  <c:v>176</c:v>
                </c:pt>
                <c:pt idx="272">
                  <c:v>143</c:v>
                </c:pt>
                <c:pt idx="273">
                  <c:v>71</c:v>
                </c:pt>
                <c:pt idx="274">
                  <c:v>288</c:v>
                </c:pt>
                <c:pt idx="275">
                  <c:v>127</c:v>
                </c:pt>
                <c:pt idx="276">
                  <c:v>163</c:v>
                </c:pt>
                <c:pt idx="277">
                  <c:v>273</c:v>
                </c:pt>
                <c:pt idx="278">
                  <c:v>161</c:v>
                </c:pt>
                <c:pt idx="279">
                  <c:v>223</c:v>
                </c:pt>
                <c:pt idx="280">
                  <c:v>184</c:v>
                </c:pt>
                <c:pt idx="281">
                  <c:v>287</c:v>
                </c:pt>
                <c:pt idx="282">
                  <c:v>304</c:v>
                </c:pt>
                <c:pt idx="283">
                  <c:v>206</c:v>
                </c:pt>
                <c:pt idx="284">
                  <c:v>326</c:v>
                </c:pt>
                <c:pt idx="285">
                  <c:v>292</c:v>
                </c:pt>
                <c:pt idx="286">
                  <c:v>322</c:v>
                </c:pt>
                <c:pt idx="287">
                  <c:v>342</c:v>
                </c:pt>
                <c:pt idx="288">
                  <c:v>258</c:v>
                </c:pt>
                <c:pt idx="289">
                  <c:v>314</c:v>
                </c:pt>
                <c:pt idx="290">
                  <c:v>181</c:v>
                </c:pt>
                <c:pt idx="291">
                  <c:v>297</c:v>
                </c:pt>
                <c:pt idx="292">
                  <c:v>303</c:v>
                </c:pt>
                <c:pt idx="293">
                  <c:v>151</c:v>
                </c:pt>
                <c:pt idx="294">
                  <c:v>313</c:v>
                </c:pt>
                <c:pt idx="295">
                  <c:v>296</c:v>
                </c:pt>
                <c:pt idx="296">
                  <c:v>293</c:v>
                </c:pt>
                <c:pt idx="297">
                  <c:v>357</c:v>
                </c:pt>
                <c:pt idx="298">
                  <c:v>137</c:v>
                </c:pt>
                <c:pt idx="299">
                  <c:v>286</c:v>
                </c:pt>
                <c:pt idx="300">
                  <c:v>311</c:v>
                </c:pt>
                <c:pt idx="301">
                  <c:v>315</c:v>
                </c:pt>
                <c:pt idx="302">
                  <c:v>298</c:v>
                </c:pt>
                <c:pt idx="303">
                  <c:v>355</c:v>
                </c:pt>
                <c:pt idx="304">
                  <c:v>307</c:v>
                </c:pt>
                <c:pt idx="305">
                  <c:v>289</c:v>
                </c:pt>
                <c:pt idx="306">
                  <c:v>301</c:v>
                </c:pt>
                <c:pt idx="307">
                  <c:v>123</c:v>
                </c:pt>
                <c:pt idx="308">
                  <c:v>2</c:v>
                </c:pt>
                <c:pt idx="309">
                  <c:v>147</c:v>
                </c:pt>
                <c:pt idx="310">
                  <c:v>169</c:v>
                </c:pt>
                <c:pt idx="311">
                  <c:v>327</c:v>
                </c:pt>
                <c:pt idx="312">
                  <c:v>302</c:v>
                </c:pt>
                <c:pt idx="313">
                  <c:v>87</c:v>
                </c:pt>
                <c:pt idx="314">
                  <c:v>178</c:v>
                </c:pt>
                <c:pt idx="315">
                  <c:v>174</c:v>
                </c:pt>
                <c:pt idx="316">
                  <c:v>349</c:v>
                </c:pt>
                <c:pt idx="317">
                  <c:v>209</c:v>
                </c:pt>
                <c:pt idx="318">
                  <c:v>324</c:v>
                </c:pt>
                <c:pt idx="319">
                  <c:v>318</c:v>
                </c:pt>
                <c:pt idx="320">
                  <c:v>329</c:v>
                </c:pt>
                <c:pt idx="321">
                  <c:v>333</c:v>
                </c:pt>
                <c:pt idx="322">
                  <c:v>312</c:v>
                </c:pt>
                <c:pt idx="323">
                  <c:v>227</c:v>
                </c:pt>
                <c:pt idx="324">
                  <c:v>338</c:v>
                </c:pt>
                <c:pt idx="325">
                  <c:v>44</c:v>
                </c:pt>
                <c:pt idx="326">
                  <c:v>19</c:v>
                </c:pt>
                <c:pt idx="327">
                  <c:v>328</c:v>
                </c:pt>
                <c:pt idx="328">
                  <c:v>23</c:v>
                </c:pt>
                <c:pt idx="329">
                  <c:v>336</c:v>
                </c:pt>
                <c:pt idx="330">
                  <c:v>339</c:v>
                </c:pt>
                <c:pt idx="331">
                  <c:v>347</c:v>
                </c:pt>
                <c:pt idx="332">
                  <c:v>12</c:v>
                </c:pt>
                <c:pt idx="333">
                  <c:v>188</c:v>
                </c:pt>
                <c:pt idx="334">
                  <c:v>179</c:v>
                </c:pt>
                <c:pt idx="335">
                  <c:v>351</c:v>
                </c:pt>
                <c:pt idx="336">
                  <c:v>299</c:v>
                </c:pt>
                <c:pt idx="337">
                  <c:v>237</c:v>
                </c:pt>
                <c:pt idx="338">
                  <c:v>261</c:v>
                </c:pt>
                <c:pt idx="339">
                  <c:v>7</c:v>
                </c:pt>
                <c:pt idx="340">
                  <c:v>4</c:v>
                </c:pt>
                <c:pt idx="341">
                  <c:v>335</c:v>
                </c:pt>
                <c:pt idx="342">
                  <c:v>359</c:v>
                </c:pt>
                <c:pt idx="343">
                  <c:v>341</c:v>
                </c:pt>
                <c:pt idx="344">
                  <c:v>41</c:v>
                </c:pt>
                <c:pt idx="345">
                  <c:v>32</c:v>
                </c:pt>
                <c:pt idx="346">
                  <c:v>17</c:v>
                </c:pt>
                <c:pt idx="347">
                  <c:v>356</c:v>
                </c:pt>
                <c:pt idx="348">
                  <c:v>353</c:v>
                </c:pt>
                <c:pt idx="349">
                  <c:v>214</c:v>
                </c:pt>
                <c:pt idx="350">
                  <c:v>345</c:v>
                </c:pt>
                <c:pt idx="351">
                  <c:v>1</c:v>
                </c:pt>
                <c:pt idx="352">
                  <c:v>21</c:v>
                </c:pt>
                <c:pt idx="353">
                  <c:v>69</c:v>
                </c:pt>
                <c:pt idx="354">
                  <c:v>138</c:v>
                </c:pt>
                <c:pt idx="355">
                  <c:v>317</c:v>
                </c:pt>
                <c:pt idx="356">
                  <c:v>27</c:v>
                </c:pt>
                <c:pt idx="357">
                  <c:v>54</c:v>
                </c:pt>
                <c:pt idx="358">
                  <c:v>16</c:v>
                </c:pt>
                <c:pt idx="359">
                  <c:v>354</c:v>
                </c:pt>
                <c:pt idx="360">
                  <c:v>348</c:v>
                </c:pt>
                <c:pt idx="361">
                  <c:v>358</c:v>
                </c:pt>
              </c:numCache>
            </c:numRef>
          </c:val>
          <c:smooth val="0"/>
          <c:extLst>
            <c:ext xmlns:c16="http://schemas.microsoft.com/office/drawing/2014/chart" uri="{C3380CC4-5D6E-409C-BE32-E72D297353CC}">
              <c16:uniqueId val="{00000000-DF92-44F6-BCA8-71CDC0DF7E04}"/>
            </c:ext>
          </c:extLst>
        </c:ser>
        <c:ser>
          <c:idx val="1"/>
          <c:order val="1"/>
          <c:tx>
            <c:strRef>
              <c:f>[4]Q6!$B$2</c:f>
              <c:strCache>
                <c:ptCount val="1"/>
                <c:pt idx="0">
                  <c:v>avg_temperature</c:v>
                </c:pt>
              </c:strCache>
            </c:strRef>
          </c:tx>
          <c:spPr>
            <a:ln w="22225" cap="rnd">
              <a:solidFill>
                <a:schemeClr val="accent3"/>
              </a:solidFill>
            </a:ln>
            <a:effectLst>
              <a:glow rad="139700">
                <a:schemeClr val="accent3">
                  <a:satMod val="175000"/>
                  <a:alpha val="14000"/>
                </a:schemeClr>
              </a:glow>
            </a:effectLst>
          </c:spPr>
          <c:marker>
            <c:symbol val="none"/>
          </c:marker>
          <c:val>
            <c:numRef>
              <c:f>[4]Q6!$B$3:$B$364</c:f>
              <c:numCache>
                <c:formatCode>General</c:formatCode>
                <c:ptCount val="362"/>
                <c:pt idx="0">
                  <c:v>293.60925251409901</c:v>
                </c:pt>
                <c:pt idx="1">
                  <c:v>288.09496834475698</c:v>
                </c:pt>
                <c:pt idx="2">
                  <c:v>288.76000646336502</c:v>
                </c:pt>
                <c:pt idx="3">
                  <c:v>287.755107900425</c:v>
                </c:pt>
                <c:pt idx="4">
                  <c:v>287.88222711809999</c:v>
                </c:pt>
                <c:pt idx="5">
                  <c:v>288.270825478208</c:v>
                </c:pt>
                <c:pt idx="6">
                  <c:v>287.695596238463</c:v>
                </c:pt>
                <c:pt idx="7">
                  <c:v>287.74422838981502</c:v>
                </c:pt>
                <c:pt idx="8">
                  <c:v>288.49315991016903</c:v>
                </c:pt>
                <c:pt idx="9">
                  <c:v>289.78033242102902</c:v>
                </c:pt>
                <c:pt idx="10">
                  <c:v>290.01682628249301</c:v>
                </c:pt>
                <c:pt idx="11">
                  <c:v>290.63392942945501</c:v>
                </c:pt>
                <c:pt idx="12">
                  <c:v>290.613640398352</c:v>
                </c:pt>
                <c:pt idx="13">
                  <c:v>291.35377617785701</c:v>
                </c:pt>
                <c:pt idx="14">
                  <c:v>289.95322291121403</c:v>
                </c:pt>
                <c:pt idx="15">
                  <c:v>289.68003456744202</c:v>
                </c:pt>
                <c:pt idx="16">
                  <c:v>289.79057750588902</c:v>
                </c:pt>
                <c:pt idx="17">
                  <c:v>289.64191978846299</c:v>
                </c:pt>
                <c:pt idx="18">
                  <c:v>288.98936200073803</c:v>
                </c:pt>
                <c:pt idx="19">
                  <c:v>288.070970237643</c:v>
                </c:pt>
                <c:pt idx="20">
                  <c:v>288.95076445485699</c:v>
                </c:pt>
                <c:pt idx="21">
                  <c:v>288.26185169069799</c:v>
                </c:pt>
                <c:pt idx="22">
                  <c:v>288.22178090110702</c:v>
                </c:pt>
                <c:pt idx="23">
                  <c:v>287.815784637148</c:v>
                </c:pt>
                <c:pt idx="24">
                  <c:v>287.04655980952401</c:v>
                </c:pt>
                <c:pt idx="25">
                  <c:v>287.67978062754003</c:v>
                </c:pt>
                <c:pt idx="26">
                  <c:v>288.15651734731</c:v>
                </c:pt>
                <c:pt idx="27">
                  <c:v>288.26063754696099</c:v>
                </c:pt>
                <c:pt idx="28">
                  <c:v>288.35032259873702</c:v>
                </c:pt>
                <c:pt idx="29">
                  <c:v>290.65460722297797</c:v>
                </c:pt>
                <c:pt idx="30">
                  <c:v>289.82203095276401</c:v>
                </c:pt>
                <c:pt idx="31">
                  <c:v>290.29325901288502</c:v>
                </c:pt>
                <c:pt idx="32">
                  <c:v>288.429029110442</c:v>
                </c:pt>
                <c:pt idx="33">
                  <c:v>286.70298243004902</c:v>
                </c:pt>
                <c:pt idx="34">
                  <c:v>289.29226029855698</c:v>
                </c:pt>
                <c:pt idx="35">
                  <c:v>290.84883774959798</c:v>
                </c:pt>
                <c:pt idx="36">
                  <c:v>289.84475756090097</c:v>
                </c:pt>
                <c:pt idx="37">
                  <c:v>290.58158845310402</c:v>
                </c:pt>
                <c:pt idx="38">
                  <c:v>290.520998907278</c:v>
                </c:pt>
                <c:pt idx="39">
                  <c:v>288.41609505776302</c:v>
                </c:pt>
                <c:pt idx="40">
                  <c:v>287.73567112059601</c:v>
                </c:pt>
                <c:pt idx="41">
                  <c:v>288.223891799981</c:v>
                </c:pt>
                <c:pt idx="42">
                  <c:v>287.22096237437</c:v>
                </c:pt>
                <c:pt idx="43">
                  <c:v>286.62139861405899</c:v>
                </c:pt>
                <c:pt idx="44">
                  <c:v>290.790534515383</c:v>
                </c:pt>
                <c:pt idx="45">
                  <c:v>290.70156491233098</c:v>
                </c:pt>
                <c:pt idx="46">
                  <c:v>286.81396291443502</c:v>
                </c:pt>
                <c:pt idx="47">
                  <c:v>288.74614043013798</c:v>
                </c:pt>
                <c:pt idx="48">
                  <c:v>287.14026734843901</c:v>
                </c:pt>
                <c:pt idx="49">
                  <c:v>287.27429671974102</c:v>
                </c:pt>
                <c:pt idx="50">
                  <c:v>286.97945783512301</c:v>
                </c:pt>
                <c:pt idx="51">
                  <c:v>286.808629356437</c:v>
                </c:pt>
                <c:pt idx="52">
                  <c:v>290.098277085495</c:v>
                </c:pt>
                <c:pt idx="53">
                  <c:v>286.88258167337898</c:v>
                </c:pt>
                <c:pt idx="54">
                  <c:v>290.48336331335997</c:v>
                </c:pt>
                <c:pt idx="55">
                  <c:v>288.59827473977202</c:v>
                </c:pt>
                <c:pt idx="56">
                  <c:v>288.212797000965</c:v>
                </c:pt>
                <c:pt idx="57">
                  <c:v>288.024363248707</c:v>
                </c:pt>
                <c:pt idx="58">
                  <c:v>287.23078415259903</c:v>
                </c:pt>
                <c:pt idx="59">
                  <c:v>287.48366157080397</c:v>
                </c:pt>
                <c:pt idx="60">
                  <c:v>286.94470375595199</c:v>
                </c:pt>
                <c:pt idx="61">
                  <c:v>287.85791362403199</c:v>
                </c:pt>
                <c:pt idx="62">
                  <c:v>288.24869431821497</c:v>
                </c:pt>
                <c:pt idx="63">
                  <c:v>288.60711866521802</c:v>
                </c:pt>
                <c:pt idx="64">
                  <c:v>290.16931173934898</c:v>
                </c:pt>
                <c:pt idx="65">
                  <c:v>289.38677479341402</c:v>
                </c:pt>
                <c:pt idx="66">
                  <c:v>290.62663301309601</c:v>
                </c:pt>
                <c:pt idx="67">
                  <c:v>290.04417169377399</c:v>
                </c:pt>
                <c:pt idx="68">
                  <c:v>290.75312523326699</c:v>
                </c:pt>
                <c:pt idx="69">
                  <c:v>290.99569712161502</c:v>
                </c:pt>
                <c:pt idx="70">
                  <c:v>289.73064289761197</c:v>
                </c:pt>
                <c:pt idx="71">
                  <c:v>289.30533133722901</c:v>
                </c:pt>
                <c:pt idx="72">
                  <c:v>287.66474181498802</c:v>
                </c:pt>
                <c:pt idx="73">
                  <c:v>286.93305292731702</c:v>
                </c:pt>
                <c:pt idx="74">
                  <c:v>291.189628205053</c:v>
                </c:pt>
                <c:pt idx="75">
                  <c:v>288.981232157281</c:v>
                </c:pt>
                <c:pt idx="76">
                  <c:v>289.19960952795702</c:v>
                </c:pt>
                <c:pt idx="77">
                  <c:v>286.78275172538099</c:v>
                </c:pt>
                <c:pt idx="78">
                  <c:v>289.65991973276101</c:v>
                </c:pt>
                <c:pt idx="79">
                  <c:v>287.9427223966</c:v>
                </c:pt>
                <c:pt idx="80">
                  <c:v>291.04691911003403</c:v>
                </c:pt>
                <c:pt idx="81">
                  <c:v>287.86902015452802</c:v>
                </c:pt>
                <c:pt idx="82">
                  <c:v>286.61964914316599</c:v>
                </c:pt>
                <c:pt idx="83">
                  <c:v>290.75948582665001</c:v>
                </c:pt>
                <c:pt idx="84">
                  <c:v>289.73571926522698</c:v>
                </c:pt>
                <c:pt idx="85">
                  <c:v>288.85109989973</c:v>
                </c:pt>
                <c:pt idx="86">
                  <c:v>290.109233017642</c:v>
                </c:pt>
                <c:pt idx="87">
                  <c:v>289.93347161495399</c:v>
                </c:pt>
                <c:pt idx="88">
                  <c:v>289.235779081114</c:v>
                </c:pt>
                <c:pt idx="89">
                  <c:v>289.129970123742</c:v>
                </c:pt>
                <c:pt idx="90">
                  <c:v>290.44332704730903</c:v>
                </c:pt>
                <c:pt idx="91">
                  <c:v>289.68597405565703</c:v>
                </c:pt>
                <c:pt idx="92">
                  <c:v>288.290196254801</c:v>
                </c:pt>
                <c:pt idx="93">
                  <c:v>287.490424215377</c:v>
                </c:pt>
                <c:pt idx="94">
                  <c:v>288.47020644825602</c:v>
                </c:pt>
                <c:pt idx="95">
                  <c:v>290.05380764378202</c:v>
                </c:pt>
                <c:pt idx="96">
                  <c:v>289.61257902279499</c:v>
                </c:pt>
                <c:pt idx="97">
                  <c:v>288.34028013292698</c:v>
                </c:pt>
                <c:pt idx="98">
                  <c:v>288.45695646959098</c:v>
                </c:pt>
                <c:pt idx="99">
                  <c:v>288.48342762956099</c:v>
                </c:pt>
                <c:pt idx="100">
                  <c:v>287.41112550294002</c:v>
                </c:pt>
                <c:pt idx="101">
                  <c:v>287.744205502196</c:v>
                </c:pt>
                <c:pt idx="102">
                  <c:v>290.88213044059898</c:v>
                </c:pt>
                <c:pt idx="103">
                  <c:v>289.78649178986302</c:v>
                </c:pt>
                <c:pt idx="104">
                  <c:v>287.57789007347202</c:v>
                </c:pt>
                <c:pt idx="105">
                  <c:v>287.50151669217399</c:v>
                </c:pt>
                <c:pt idx="106">
                  <c:v>289.93862644925002</c:v>
                </c:pt>
                <c:pt idx="107">
                  <c:v>287.914864559009</c:v>
                </c:pt>
                <c:pt idx="108">
                  <c:v>287.19780691382402</c:v>
                </c:pt>
                <c:pt idx="109">
                  <c:v>288.643766115304</c:v>
                </c:pt>
                <c:pt idx="110">
                  <c:v>288.20447132464</c:v>
                </c:pt>
                <c:pt idx="111">
                  <c:v>289.41967040508899</c:v>
                </c:pt>
                <c:pt idx="112">
                  <c:v>290.52297821657697</c:v>
                </c:pt>
                <c:pt idx="113">
                  <c:v>289.05784672662799</c:v>
                </c:pt>
                <c:pt idx="114">
                  <c:v>287.99188997289298</c:v>
                </c:pt>
                <c:pt idx="115">
                  <c:v>287.04867840490601</c:v>
                </c:pt>
                <c:pt idx="116">
                  <c:v>289.29764525596698</c:v>
                </c:pt>
                <c:pt idx="117">
                  <c:v>288.06941548175098</c:v>
                </c:pt>
                <c:pt idx="118">
                  <c:v>287.512988435745</c:v>
                </c:pt>
                <c:pt idx="119">
                  <c:v>288.93562259634001</c:v>
                </c:pt>
                <c:pt idx="120">
                  <c:v>288.39793382331197</c:v>
                </c:pt>
                <c:pt idx="121">
                  <c:v>290.303509177259</c:v>
                </c:pt>
                <c:pt idx="122">
                  <c:v>290.35069815741502</c:v>
                </c:pt>
                <c:pt idx="123">
                  <c:v>290.94153910487199</c:v>
                </c:pt>
                <c:pt idx="124">
                  <c:v>288.17855204204102</c:v>
                </c:pt>
                <c:pt idx="125">
                  <c:v>289.65940987807102</c:v>
                </c:pt>
                <c:pt idx="126">
                  <c:v>288.30256891535799</c:v>
                </c:pt>
                <c:pt idx="127">
                  <c:v>288.43524220836201</c:v>
                </c:pt>
                <c:pt idx="128">
                  <c:v>289.28927109377298</c:v>
                </c:pt>
                <c:pt idx="129">
                  <c:v>288.33948651371099</c:v>
                </c:pt>
                <c:pt idx="130">
                  <c:v>289.49853020272297</c:v>
                </c:pt>
                <c:pt idx="131">
                  <c:v>289.978311785306</c:v>
                </c:pt>
                <c:pt idx="132">
                  <c:v>287.42360500653501</c:v>
                </c:pt>
                <c:pt idx="133">
                  <c:v>287.52644085193702</c:v>
                </c:pt>
                <c:pt idx="134">
                  <c:v>287.40433522011699</c:v>
                </c:pt>
                <c:pt idx="135">
                  <c:v>287.46687124412</c:v>
                </c:pt>
                <c:pt idx="136">
                  <c:v>288.00354847768602</c:v>
                </c:pt>
                <c:pt idx="137">
                  <c:v>286.47161723689499</c:v>
                </c:pt>
                <c:pt idx="138">
                  <c:v>287.205734464812</c:v>
                </c:pt>
                <c:pt idx="139">
                  <c:v>287.60148602294697</c:v>
                </c:pt>
                <c:pt idx="140">
                  <c:v>287.78210150327902</c:v>
                </c:pt>
                <c:pt idx="141">
                  <c:v>290.26539085009898</c:v>
                </c:pt>
                <c:pt idx="142">
                  <c:v>290.00041642820702</c:v>
                </c:pt>
                <c:pt idx="143">
                  <c:v>286.76405853794398</c:v>
                </c:pt>
                <c:pt idx="144">
                  <c:v>288.71554968454598</c:v>
                </c:pt>
                <c:pt idx="145">
                  <c:v>287.36340761241001</c:v>
                </c:pt>
                <c:pt idx="146">
                  <c:v>290.07933477880403</c:v>
                </c:pt>
                <c:pt idx="147">
                  <c:v>287.22235211113502</c:v>
                </c:pt>
                <c:pt idx="148">
                  <c:v>281.55621336821901</c:v>
                </c:pt>
                <c:pt idx="149">
                  <c:v>287.80482368198398</c:v>
                </c:pt>
                <c:pt idx="150">
                  <c:v>290.42685943558001</c:v>
                </c:pt>
                <c:pt idx="151">
                  <c:v>287.765341288201</c:v>
                </c:pt>
                <c:pt idx="152">
                  <c:v>288.835014418985</c:v>
                </c:pt>
                <c:pt idx="153">
                  <c:v>289.78481917825002</c:v>
                </c:pt>
                <c:pt idx="154">
                  <c:v>289.002996318567</c:v>
                </c:pt>
                <c:pt idx="155">
                  <c:v>289.88715707790499</c:v>
                </c:pt>
                <c:pt idx="156">
                  <c:v>285.128990330612</c:v>
                </c:pt>
                <c:pt idx="157">
                  <c:v>287.94413016373801</c:v>
                </c:pt>
                <c:pt idx="158">
                  <c:v>286.97139018626302</c:v>
                </c:pt>
                <c:pt idx="159">
                  <c:v>290.48513730245799</c:v>
                </c:pt>
                <c:pt idx="160">
                  <c:v>287.45566130601497</c:v>
                </c:pt>
                <c:pt idx="161">
                  <c:v>287.52131833606398</c:v>
                </c:pt>
                <c:pt idx="162">
                  <c:v>289.78768815097999</c:v>
                </c:pt>
                <c:pt idx="163">
                  <c:v>289.61754802276999</c:v>
                </c:pt>
                <c:pt idx="164">
                  <c:v>287.12430674678399</c:v>
                </c:pt>
                <c:pt idx="165">
                  <c:v>289.38326373009897</c:v>
                </c:pt>
                <c:pt idx="166">
                  <c:v>290.14056553364401</c:v>
                </c:pt>
                <c:pt idx="167">
                  <c:v>290.39787776985298</c:v>
                </c:pt>
                <c:pt idx="168">
                  <c:v>287.69168722091899</c:v>
                </c:pt>
                <c:pt idx="169">
                  <c:v>287.80478216672498</c:v>
                </c:pt>
                <c:pt idx="170">
                  <c:v>287.80667022676499</c:v>
                </c:pt>
                <c:pt idx="171">
                  <c:v>288.14071552468602</c:v>
                </c:pt>
                <c:pt idx="172">
                  <c:v>287.035499334919</c:v>
                </c:pt>
                <c:pt idx="173">
                  <c:v>290.21223895173898</c:v>
                </c:pt>
                <c:pt idx="174">
                  <c:v>289.61562260448801</c:v>
                </c:pt>
                <c:pt idx="175">
                  <c:v>290.13402952339601</c:v>
                </c:pt>
                <c:pt idx="176">
                  <c:v>289.66280380705302</c:v>
                </c:pt>
                <c:pt idx="177">
                  <c:v>284.48387108388101</c:v>
                </c:pt>
                <c:pt idx="178">
                  <c:v>290.35538405636498</c:v>
                </c:pt>
                <c:pt idx="179">
                  <c:v>289.42274716024298</c:v>
                </c:pt>
                <c:pt idx="180">
                  <c:v>290.02221916029401</c:v>
                </c:pt>
                <c:pt idx="181">
                  <c:v>289.64260149358103</c:v>
                </c:pt>
                <c:pt idx="182">
                  <c:v>288.17705051599899</c:v>
                </c:pt>
                <c:pt idx="183">
                  <c:v>288.68850026448598</c:v>
                </c:pt>
                <c:pt idx="184">
                  <c:v>288.37255496579201</c:v>
                </c:pt>
                <c:pt idx="185">
                  <c:v>289.83156572017799</c:v>
                </c:pt>
                <c:pt idx="186">
                  <c:v>290.40231324652399</c:v>
                </c:pt>
                <c:pt idx="187">
                  <c:v>287.02674719228997</c:v>
                </c:pt>
                <c:pt idx="188">
                  <c:v>289.57245153965499</c:v>
                </c:pt>
                <c:pt idx="189">
                  <c:v>289.285998250224</c:v>
                </c:pt>
                <c:pt idx="190">
                  <c:v>288.60317788000401</c:v>
                </c:pt>
                <c:pt idx="191">
                  <c:v>289.78212342239402</c:v>
                </c:pt>
                <c:pt idx="192">
                  <c:v>287.53641472352399</c:v>
                </c:pt>
                <c:pt idx="193">
                  <c:v>289.48113915712099</c:v>
                </c:pt>
                <c:pt idx="194">
                  <c:v>289.43827152042201</c:v>
                </c:pt>
                <c:pt idx="195">
                  <c:v>288.27426291404203</c:v>
                </c:pt>
                <c:pt idx="196">
                  <c:v>286.48852620153798</c:v>
                </c:pt>
                <c:pt idx="197">
                  <c:v>288.320306797272</c:v>
                </c:pt>
                <c:pt idx="198">
                  <c:v>289.831695555897</c:v>
                </c:pt>
                <c:pt idx="199">
                  <c:v>290.16101172719902</c:v>
                </c:pt>
                <c:pt idx="200">
                  <c:v>287.66956768383898</c:v>
                </c:pt>
                <c:pt idx="201">
                  <c:v>287.189923157046</c:v>
                </c:pt>
                <c:pt idx="202">
                  <c:v>290.46350345055203</c:v>
                </c:pt>
                <c:pt idx="203">
                  <c:v>287.79500969662303</c:v>
                </c:pt>
                <c:pt idx="204">
                  <c:v>290.52503408421899</c:v>
                </c:pt>
                <c:pt idx="205">
                  <c:v>288.233436441408</c:v>
                </c:pt>
                <c:pt idx="206">
                  <c:v>284.83948155764602</c:v>
                </c:pt>
                <c:pt idx="207">
                  <c:v>287.75849035346403</c:v>
                </c:pt>
                <c:pt idx="208">
                  <c:v>289.06507572224001</c:v>
                </c:pt>
                <c:pt idx="209">
                  <c:v>288.87708602900602</c:v>
                </c:pt>
                <c:pt idx="210">
                  <c:v>288.37877155978498</c:v>
                </c:pt>
                <c:pt idx="211">
                  <c:v>288.05835352735699</c:v>
                </c:pt>
                <c:pt idx="212">
                  <c:v>288.15969025216799</c:v>
                </c:pt>
                <c:pt idx="213">
                  <c:v>288.87072839852101</c:v>
                </c:pt>
                <c:pt idx="214">
                  <c:v>288.52868887412899</c:v>
                </c:pt>
                <c:pt idx="215">
                  <c:v>289.859289229137</c:v>
                </c:pt>
                <c:pt idx="216">
                  <c:v>289.671718382763</c:v>
                </c:pt>
                <c:pt idx="217">
                  <c:v>287.79575417775402</c:v>
                </c:pt>
                <c:pt idx="218">
                  <c:v>289.97219579641398</c:v>
                </c:pt>
                <c:pt idx="219">
                  <c:v>289.52702963630901</c:v>
                </c:pt>
                <c:pt idx="220">
                  <c:v>288.75423832315698</c:v>
                </c:pt>
                <c:pt idx="221">
                  <c:v>286.13510059300398</c:v>
                </c:pt>
                <c:pt idx="222">
                  <c:v>289.95891501434102</c:v>
                </c:pt>
                <c:pt idx="223">
                  <c:v>288.06502421582201</c:v>
                </c:pt>
                <c:pt idx="224">
                  <c:v>289.40473001922999</c:v>
                </c:pt>
                <c:pt idx="225">
                  <c:v>289.72991019271501</c:v>
                </c:pt>
                <c:pt idx="226">
                  <c:v>288.30083181131801</c:v>
                </c:pt>
                <c:pt idx="227">
                  <c:v>288.93395453660202</c:v>
                </c:pt>
                <c:pt idx="228">
                  <c:v>288.95425188022301</c:v>
                </c:pt>
                <c:pt idx="229">
                  <c:v>288.26973022480598</c:v>
                </c:pt>
                <c:pt idx="230">
                  <c:v>288.13614809303999</c:v>
                </c:pt>
                <c:pt idx="231">
                  <c:v>289.19355827628999</c:v>
                </c:pt>
                <c:pt idx="232">
                  <c:v>289.702254835556</c:v>
                </c:pt>
                <c:pt idx="233">
                  <c:v>288.41658415767102</c:v>
                </c:pt>
                <c:pt idx="234">
                  <c:v>288.092590798755</c:v>
                </c:pt>
                <c:pt idx="235">
                  <c:v>288.45559065337699</c:v>
                </c:pt>
                <c:pt idx="236">
                  <c:v>286.67242803063999</c:v>
                </c:pt>
                <c:pt idx="237">
                  <c:v>288.46172771879202</c:v>
                </c:pt>
                <c:pt idx="238">
                  <c:v>288.13374919094002</c:v>
                </c:pt>
                <c:pt idx="239">
                  <c:v>288.71598936097303</c:v>
                </c:pt>
                <c:pt idx="240">
                  <c:v>288.994807313595</c:v>
                </c:pt>
                <c:pt idx="241">
                  <c:v>288.16245009773502</c:v>
                </c:pt>
                <c:pt idx="242">
                  <c:v>288.410171011714</c:v>
                </c:pt>
                <c:pt idx="243">
                  <c:v>289.90468174474802</c:v>
                </c:pt>
                <c:pt idx="244">
                  <c:v>289.80529995911598</c:v>
                </c:pt>
                <c:pt idx="245">
                  <c:v>289.77726298294499</c:v>
                </c:pt>
                <c:pt idx="246">
                  <c:v>288.98898468544098</c:v>
                </c:pt>
                <c:pt idx="247">
                  <c:v>288.69798836249203</c:v>
                </c:pt>
                <c:pt idx="248">
                  <c:v>287.789000621215</c:v>
                </c:pt>
                <c:pt idx="249">
                  <c:v>287.85055292459299</c:v>
                </c:pt>
                <c:pt idx="250">
                  <c:v>287.62355384238901</c:v>
                </c:pt>
                <c:pt idx="251">
                  <c:v>289.43798785787999</c:v>
                </c:pt>
                <c:pt idx="252">
                  <c:v>287.32566902430199</c:v>
                </c:pt>
                <c:pt idx="253">
                  <c:v>288.22050260597001</c:v>
                </c:pt>
                <c:pt idx="254">
                  <c:v>289.28056845890302</c:v>
                </c:pt>
                <c:pt idx="255">
                  <c:v>289.54971421328702</c:v>
                </c:pt>
                <c:pt idx="256">
                  <c:v>289.84125825362503</c:v>
                </c:pt>
                <c:pt idx="257">
                  <c:v>288.53827619582802</c:v>
                </c:pt>
                <c:pt idx="258">
                  <c:v>288.82997653379499</c:v>
                </c:pt>
                <c:pt idx="259">
                  <c:v>289.56329106025998</c:v>
                </c:pt>
                <c:pt idx="260">
                  <c:v>287.98549702925101</c:v>
                </c:pt>
                <c:pt idx="261">
                  <c:v>289.58737899539199</c:v>
                </c:pt>
                <c:pt idx="262">
                  <c:v>289.99759417332899</c:v>
                </c:pt>
                <c:pt idx="263">
                  <c:v>289.222761001788</c:v>
                </c:pt>
                <c:pt idx="264">
                  <c:v>285.49457824913401</c:v>
                </c:pt>
                <c:pt idx="265">
                  <c:v>291.04400013703503</c:v>
                </c:pt>
                <c:pt idx="266">
                  <c:v>289.23396532121598</c:v>
                </c:pt>
                <c:pt idx="267">
                  <c:v>288.13729027835802</c:v>
                </c:pt>
                <c:pt idx="268">
                  <c:v>289.48897950423799</c:v>
                </c:pt>
                <c:pt idx="269">
                  <c:v>287.274866358091</c:v>
                </c:pt>
                <c:pt idx="270">
                  <c:v>288.25523962724299</c:v>
                </c:pt>
                <c:pt idx="271">
                  <c:v>289.64383478268297</c:v>
                </c:pt>
                <c:pt idx="272">
                  <c:v>289.90974916840503</c:v>
                </c:pt>
                <c:pt idx="273">
                  <c:v>287.92956943128399</c:v>
                </c:pt>
                <c:pt idx="274">
                  <c:v>287.71628786076002</c:v>
                </c:pt>
                <c:pt idx="275">
                  <c:v>290.37926359645598</c:v>
                </c:pt>
                <c:pt idx="276">
                  <c:v>290.43649453158997</c:v>
                </c:pt>
                <c:pt idx="277">
                  <c:v>288.82132292680302</c:v>
                </c:pt>
                <c:pt idx="278">
                  <c:v>290.49591893601303</c:v>
                </c:pt>
                <c:pt idx="279">
                  <c:v>289.69584421019903</c:v>
                </c:pt>
                <c:pt idx="280">
                  <c:v>289.57564224413898</c:v>
                </c:pt>
                <c:pt idx="281">
                  <c:v>288.16599406950098</c:v>
                </c:pt>
                <c:pt idx="282">
                  <c:v>287.414052220499</c:v>
                </c:pt>
                <c:pt idx="283">
                  <c:v>288.58652581029901</c:v>
                </c:pt>
                <c:pt idx="284">
                  <c:v>288.12505222056097</c:v>
                </c:pt>
                <c:pt idx="285">
                  <c:v>287.85334557254998</c:v>
                </c:pt>
                <c:pt idx="286">
                  <c:v>287.56396996995801</c:v>
                </c:pt>
                <c:pt idx="287">
                  <c:v>288.10476883959802</c:v>
                </c:pt>
                <c:pt idx="288">
                  <c:v>288.241915091701</c:v>
                </c:pt>
                <c:pt idx="289">
                  <c:v>287.48400665064099</c:v>
                </c:pt>
                <c:pt idx="290">
                  <c:v>290.11475565487501</c:v>
                </c:pt>
                <c:pt idx="291">
                  <c:v>287.78813429244002</c:v>
                </c:pt>
                <c:pt idx="292">
                  <c:v>286.62389121210498</c:v>
                </c:pt>
                <c:pt idx="293">
                  <c:v>290.95909773569502</c:v>
                </c:pt>
                <c:pt idx="294">
                  <c:v>286.95084343344701</c:v>
                </c:pt>
                <c:pt idx="295">
                  <c:v>287.36853631698</c:v>
                </c:pt>
                <c:pt idx="296">
                  <c:v>287.52857114523198</c:v>
                </c:pt>
                <c:pt idx="297">
                  <c:v>288.87449435247601</c:v>
                </c:pt>
                <c:pt idx="298">
                  <c:v>289.77616030997302</c:v>
                </c:pt>
                <c:pt idx="299">
                  <c:v>288.15968442802102</c:v>
                </c:pt>
                <c:pt idx="300">
                  <c:v>284.69234157081502</c:v>
                </c:pt>
                <c:pt idx="301">
                  <c:v>286.86259082067699</c:v>
                </c:pt>
                <c:pt idx="302">
                  <c:v>287.66008801207698</c:v>
                </c:pt>
                <c:pt idx="303">
                  <c:v>288.37864523516402</c:v>
                </c:pt>
                <c:pt idx="304">
                  <c:v>286.90677683234799</c:v>
                </c:pt>
                <c:pt idx="305">
                  <c:v>287.48486829914901</c:v>
                </c:pt>
                <c:pt idx="306">
                  <c:v>287.647298056929</c:v>
                </c:pt>
                <c:pt idx="307">
                  <c:v>289.37086760966798</c:v>
                </c:pt>
                <c:pt idx="308">
                  <c:v>289.37529438882399</c:v>
                </c:pt>
                <c:pt idx="309">
                  <c:v>290.43586119618101</c:v>
                </c:pt>
                <c:pt idx="310">
                  <c:v>290.12819784025203</c:v>
                </c:pt>
                <c:pt idx="311">
                  <c:v>287.638898158129</c:v>
                </c:pt>
                <c:pt idx="312">
                  <c:v>283.36420634746702</c:v>
                </c:pt>
                <c:pt idx="313">
                  <c:v>288.07922849358903</c:v>
                </c:pt>
                <c:pt idx="314">
                  <c:v>290.16415590343098</c:v>
                </c:pt>
                <c:pt idx="315">
                  <c:v>290.214502610831</c:v>
                </c:pt>
                <c:pt idx="316">
                  <c:v>284.02187026048301</c:v>
                </c:pt>
                <c:pt idx="317">
                  <c:v>289.13464854578899</c:v>
                </c:pt>
                <c:pt idx="318">
                  <c:v>287.05956750740501</c:v>
                </c:pt>
                <c:pt idx="319">
                  <c:v>287.41168004743099</c:v>
                </c:pt>
                <c:pt idx="320">
                  <c:v>286.23932036561098</c:v>
                </c:pt>
                <c:pt idx="321">
                  <c:v>287.786054913481</c:v>
                </c:pt>
                <c:pt idx="322">
                  <c:v>287.34992046404</c:v>
                </c:pt>
                <c:pt idx="323">
                  <c:v>289.09903477118797</c:v>
                </c:pt>
                <c:pt idx="324">
                  <c:v>287.57445566681002</c:v>
                </c:pt>
                <c:pt idx="325">
                  <c:v>287.57025932959499</c:v>
                </c:pt>
                <c:pt idx="326">
                  <c:v>287.104574119576</c:v>
                </c:pt>
                <c:pt idx="327">
                  <c:v>287.49047137734101</c:v>
                </c:pt>
                <c:pt idx="328">
                  <c:v>287.20669704329401</c:v>
                </c:pt>
                <c:pt idx="329">
                  <c:v>289.02381981289898</c:v>
                </c:pt>
                <c:pt idx="330">
                  <c:v>287.678823328276</c:v>
                </c:pt>
                <c:pt idx="331">
                  <c:v>288.72919019404401</c:v>
                </c:pt>
                <c:pt idx="332">
                  <c:v>287.278090295477</c:v>
                </c:pt>
                <c:pt idx="333">
                  <c:v>289.618630795473</c:v>
                </c:pt>
                <c:pt idx="334">
                  <c:v>289.81606110903198</c:v>
                </c:pt>
                <c:pt idx="335">
                  <c:v>289.07497686190999</c:v>
                </c:pt>
                <c:pt idx="336">
                  <c:v>283.83730122905598</c:v>
                </c:pt>
                <c:pt idx="337">
                  <c:v>288.51696786836698</c:v>
                </c:pt>
                <c:pt idx="338">
                  <c:v>284.06657799097098</c:v>
                </c:pt>
                <c:pt idx="339">
                  <c:v>288.15770232259803</c:v>
                </c:pt>
                <c:pt idx="340">
                  <c:v>288.68652539314297</c:v>
                </c:pt>
                <c:pt idx="341">
                  <c:v>287.526102115605</c:v>
                </c:pt>
                <c:pt idx="342">
                  <c:v>290.068320168828</c:v>
                </c:pt>
                <c:pt idx="343">
                  <c:v>288.19602027947599</c:v>
                </c:pt>
                <c:pt idx="344">
                  <c:v>287.47630800270201</c:v>
                </c:pt>
                <c:pt idx="345">
                  <c:v>288.74885161911902</c:v>
                </c:pt>
                <c:pt idx="346">
                  <c:v>287.10616766830401</c:v>
                </c:pt>
                <c:pt idx="347">
                  <c:v>289.27811497420998</c:v>
                </c:pt>
                <c:pt idx="348">
                  <c:v>288.78422189098501</c:v>
                </c:pt>
                <c:pt idx="349">
                  <c:v>289.214162637502</c:v>
                </c:pt>
                <c:pt idx="350">
                  <c:v>287.89922839570602</c:v>
                </c:pt>
                <c:pt idx="351">
                  <c:v>289.75669825894602</c:v>
                </c:pt>
                <c:pt idx="352">
                  <c:v>286.93114246103102</c:v>
                </c:pt>
                <c:pt idx="353">
                  <c:v>288.14458770237502</c:v>
                </c:pt>
                <c:pt idx="354">
                  <c:v>290.01032024114102</c:v>
                </c:pt>
                <c:pt idx="355">
                  <c:v>286.83708035000302</c:v>
                </c:pt>
                <c:pt idx="356">
                  <c:v>287.59978814623599</c:v>
                </c:pt>
                <c:pt idx="357">
                  <c:v>287.45059196007003</c:v>
                </c:pt>
                <c:pt idx="358">
                  <c:v>286.26630164924899</c:v>
                </c:pt>
                <c:pt idx="359">
                  <c:v>288.61869857718801</c:v>
                </c:pt>
                <c:pt idx="360">
                  <c:v>288.368274230895</c:v>
                </c:pt>
                <c:pt idx="361">
                  <c:v>289.77534843851799</c:v>
                </c:pt>
              </c:numCache>
            </c:numRef>
          </c:val>
          <c:smooth val="0"/>
          <c:extLst>
            <c:ext xmlns:c16="http://schemas.microsoft.com/office/drawing/2014/chart" uri="{C3380CC4-5D6E-409C-BE32-E72D297353CC}">
              <c16:uniqueId val="{00000001-DF92-44F6-BCA8-71CDC0DF7E04}"/>
            </c:ext>
          </c:extLst>
        </c:ser>
        <c:dLbls>
          <c:showLegendKey val="0"/>
          <c:showVal val="0"/>
          <c:showCatName val="0"/>
          <c:showSerName val="0"/>
          <c:showPercent val="0"/>
          <c:showBubbleSize val="0"/>
        </c:dLbls>
        <c:smooth val="0"/>
        <c:axId val="508053360"/>
        <c:axId val="535412256"/>
      </c:lineChart>
      <c:catAx>
        <c:axId val="50805336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35412256"/>
        <c:crosses val="autoZero"/>
        <c:auto val="1"/>
        <c:lblAlgn val="ctr"/>
        <c:lblOffset val="100"/>
        <c:noMultiLvlLbl val="0"/>
      </c:catAx>
      <c:valAx>
        <c:axId val="53541225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080533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900" dirty="0"/>
              <a:t>On</a:t>
            </a:r>
            <a:r>
              <a:rPr lang="en-IN" sz="900" baseline="0" dirty="0"/>
              <a:t> The basis of Month </a:t>
            </a:r>
            <a:r>
              <a:rPr lang="en-IN" sz="900" baseline="0" dirty="0" err="1"/>
              <a:t>Temperature_fluctuation</a:t>
            </a:r>
            <a:r>
              <a:rPr lang="en-IN" sz="900" baseline="0" dirty="0"/>
              <a:t> </a:t>
            </a:r>
            <a:endParaRPr lang="en-IN" sz="900" dirty="0"/>
          </a:p>
        </c:rich>
      </c:tx>
      <c:layout>
        <c:manualLayout>
          <c:xMode val="edge"/>
          <c:yMode val="edge"/>
          <c:x val="0.13852173913043478"/>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5797329681615888E-2"/>
          <c:y val="9.7341861636922905E-2"/>
          <c:w val="0.94735149976171673"/>
          <c:h val="0.70066706463136152"/>
        </c:manualLayout>
      </c:layout>
      <c:lineChart>
        <c:grouping val="stacked"/>
        <c:varyColors val="0"/>
        <c:ser>
          <c:idx val="0"/>
          <c:order val="0"/>
          <c:tx>
            <c:strRef>
              <c:f>'EDA 7'!$C$4</c:f>
              <c:strCache>
                <c:ptCount val="1"/>
                <c:pt idx="0">
                  <c:v>month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[5]Q7!$A$3:$A$434</c:f>
              <c:strCache>
                <c:ptCount val="432"/>
                <c:pt idx="0">
                  <c:v>Vancouver</c:v>
                </c:pt>
                <c:pt idx="1">
                  <c:v>San Francisco</c:v>
                </c:pt>
                <c:pt idx="2">
                  <c:v>Seattle</c:v>
                </c:pt>
                <c:pt idx="3">
                  <c:v>Los Angeles</c:v>
                </c:pt>
                <c:pt idx="4">
                  <c:v>San Diego</c:v>
                </c:pt>
                <c:pt idx="5">
                  <c:v>Las Vegas</c:v>
                </c:pt>
                <c:pt idx="6">
                  <c:v>Phoenix</c:v>
                </c:pt>
                <c:pt idx="7">
                  <c:v>Albuquerque</c:v>
                </c:pt>
                <c:pt idx="8">
                  <c:v>Denver</c:v>
                </c:pt>
                <c:pt idx="9">
                  <c:v>San Antonio</c:v>
                </c:pt>
                <c:pt idx="10">
                  <c:v>Dallas</c:v>
                </c:pt>
                <c:pt idx="11">
                  <c:v>Houston</c:v>
                </c:pt>
                <c:pt idx="12">
                  <c:v>Kansas City</c:v>
                </c:pt>
                <c:pt idx="13">
                  <c:v>Minneapolis</c:v>
                </c:pt>
                <c:pt idx="14">
                  <c:v>Saint Louis</c:v>
                </c:pt>
                <c:pt idx="15">
                  <c:v>Chicago</c:v>
                </c:pt>
                <c:pt idx="16">
                  <c:v>Nashville</c:v>
                </c:pt>
                <c:pt idx="17">
                  <c:v>Indianapolis</c:v>
                </c:pt>
                <c:pt idx="18">
                  <c:v>Atlanta</c:v>
                </c:pt>
                <c:pt idx="19">
                  <c:v>Detroit</c:v>
                </c:pt>
                <c:pt idx="20">
                  <c:v>Jacksonville</c:v>
                </c:pt>
                <c:pt idx="21">
                  <c:v>Charlotte</c:v>
                </c:pt>
                <c:pt idx="22">
                  <c:v>Miami</c:v>
                </c:pt>
                <c:pt idx="23">
                  <c:v>Pittsburgh</c:v>
                </c:pt>
                <c:pt idx="24">
                  <c:v>Toronto</c:v>
                </c:pt>
                <c:pt idx="25">
                  <c:v>Philadelphia</c:v>
                </c:pt>
                <c:pt idx="26">
                  <c:v>New York</c:v>
                </c:pt>
                <c:pt idx="27">
                  <c:v>Montreal</c:v>
                </c:pt>
                <c:pt idx="28">
                  <c:v>Boston</c:v>
                </c:pt>
                <c:pt idx="29">
                  <c:v>Beersheba</c:v>
                </c:pt>
                <c:pt idx="30">
                  <c:v>Tel Aviv District</c:v>
                </c:pt>
                <c:pt idx="31">
                  <c:v>Eilat</c:v>
                </c:pt>
                <c:pt idx="32">
                  <c:v>Haifa</c:v>
                </c:pt>
                <c:pt idx="33">
                  <c:v>Nahariyya</c:v>
                </c:pt>
                <c:pt idx="34">
                  <c:v>Jerusalem</c:v>
                </c:pt>
                <c:pt idx="35">
                  <c:v>Portland</c:v>
                </c:pt>
                <c:pt idx="36">
                  <c:v>Vancouver</c:v>
                </c:pt>
                <c:pt idx="37">
                  <c:v>Portland</c:v>
                </c:pt>
                <c:pt idx="38">
                  <c:v>San Francisco</c:v>
                </c:pt>
                <c:pt idx="39">
                  <c:v>Seattle</c:v>
                </c:pt>
                <c:pt idx="40">
                  <c:v>Los Angeles</c:v>
                </c:pt>
                <c:pt idx="41">
                  <c:v>San Diego</c:v>
                </c:pt>
                <c:pt idx="42">
                  <c:v>Las Vegas</c:v>
                </c:pt>
                <c:pt idx="43">
                  <c:v>Phoenix</c:v>
                </c:pt>
                <c:pt idx="44">
                  <c:v>Albuquerque</c:v>
                </c:pt>
                <c:pt idx="45">
                  <c:v>Denver</c:v>
                </c:pt>
                <c:pt idx="46">
                  <c:v>San Antonio</c:v>
                </c:pt>
                <c:pt idx="47">
                  <c:v>Dallas</c:v>
                </c:pt>
                <c:pt idx="48">
                  <c:v>Houston</c:v>
                </c:pt>
                <c:pt idx="49">
                  <c:v>Kansas City</c:v>
                </c:pt>
                <c:pt idx="50">
                  <c:v>Minneapolis</c:v>
                </c:pt>
                <c:pt idx="51">
                  <c:v>Saint Louis</c:v>
                </c:pt>
                <c:pt idx="52">
                  <c:v>Chicago</c:v>
                </c:pt>
                <c:pt idx="53">
                  <c:v>Nashville</c:v>
                </c:pt>
                <c:pt idx="54">
                  <c:v>Indianapolis</c:v>
                </c:pt>
                <c:pt idx="55">
                  <c:v>Atlanta</c:v>
                </c:pt>
                <c:pt idx="56">
                  <c:v>Detroit</c:v>
                </c:pt>
                <c:pt idx="57">
                  <c:v>Jacksonville</c:v>
                </c:pt>
                <c:pt idx="58">
                  <c:v>Charlotte</c:v>
                </c:pt>
                <c:pt idx="59">
                  <c:v>Miami</c:v>
                </c:pt>
                <c:pt idx="60">
                  <c:v>Pittsburgh</c:v>
                </c:pt>
                <c:pt idx="61">
                  <c:v>Toronto</c:v>
                </c:pt>
                <c:pt idx="62">
                  <c:v>Philadelphia</c:v>
                </c:pt>
                <c:pt idx="63">
                  <c:v>New York</c:v>
                </c:pt>
                <c:pt idx="64">
                  <c:v>Montreal</c:v>
                </c:pt>
                <c:pt idx="65">
                  <c:v>Boston</c:v>
                </c:pt>
                <c:pt idx="66">
                  <c:v>Beersheba</c:v>
                </c:pt>
                <c:pt idx="67">
                  <c:v>Tel Aviv District</c:v>
                </c:pt>
                <c:pt idx="68">
                  <c:v>Eilat</c:v>
                </c:pt>
                <c:pt idx="69">
                  <c:v>Haifa</c:v>
                </c:pt>
                <c:pt idx="70">
                  <c:v>Nahariyya</c:v>
                </c:pt>
                <c:pt idx="71">
                  <c:v>Jerusalem</c:v>
                </c:pt>
                <c:pt idx="72">
                  <c:v>Vancouver</c:v>
                </c:pt>
                <c:pt idx="73">
                  <c:v>Portland</c:v>
                </c:pt>
                <c:pt idx="74">
                  <c:v>Seattle</c:v>
                </c:pt>
                <c:pt idx="75">
                  <c:v>Los Angeles</c:v>
                </c:pt>
                <c:pt idx="76">
                  <c:v>San Diego</c:v>
                </c:pt>
                <c:pt idx="77">
                  <c:v>Las Vegas</c:v>
                </c:pt>
                <c:pt idx="78">
                  <c:v>Phoenix</c:v>
                </c:pt>
                <c:pt idx="79">
                  <c:v>Albuquerque</c:v>
                </c:pt>
                <c:pt idx="80">
                  <c:v>Denver</c:v>
                </c:pt>
                <c:pt idx="81">
                  <c:v>San Antonio</c:v>
                </c:pt>
                <c:pt idx="82">
                  <c:v>Dallas</c:v>
                </c:pt>
                <c:pt idx="83">
                  <c:v>Houston</c:v>
                </c:pt>
                <c:pt idx="84">
                  <c:v>Kansas City</c:v>
                </c:pt>
                <c:pt idx="85">
                  <c:v>Minneapolis</c:v>
                </c:pt>
                <c:pt idx="86">
                  <c:v>Saint Louis</c:v>
                </c:pt>
                <c:pt idx="87">
                  <c:v>Chicago</c:v>
                </c:pt>
                <c:pt idx="88">
                  <c:v>Nashville</c:v>
                </c:pt>
                <c:pt idx="89">
                  <c:v>Indianapolis</c:v>
                </c:pt>
                <c:pt idx="90">
                  <c:v>Atlanta</c:v>
                </c:pt>
                <c:pt idx="91">
                  <c:v>Detroit</c:v>
                </c:pt>
                <c:pt idx="92">
                  <c:v>Jacksonville</c:v>
                </c:pt>
                <c:pt idx="93">
                  <c:v>Charlotte</c:v>
                </c:pt>
                <c:pt idx="94">
                  <c:v>Miami</c:v>
                </c:pt>
                <c:pt idx="95">
                  <c:v>Pittsburgh</c:v>
                </c:pt>
                <c:pt idx="96">
                  <c:v>Toronto</c:v>
                </c:pt>
                <c:pt idx="97">
                  <c:v>Philadelphia</c:v>
                </c:pt>
                <c:pt idx="98">
                  <c:v>New York</c:v>
                </c:pt>
                <c:pt idx="99">
                  <c:v>Montreal</c:v>
                </c:pt>
                <c:pt idx="100">
                  <c:v>Boston</c:v>
                </c:pt>
                <c:pt idx="101">
                  <c:v>Beersheba</c:v>
                </c:pt>
                <c:pt idx="102">
                  <c:v>Tel Aviv District</c:v>
                </c:pt>
                <c:pt idx="103">
                  <c:v>Eilat</c:v>
                </c:pt>
                <c:pt idx="104">
                  <c:v>Haifa</c:v>
                </c:pt>
                <c:pt idx="105">
                  <c:v>Nahariyya</c:v>
                </c:pt>
                <c:pt idx="106">
                  <c:v>Jerusalem</c:v>
                </c:pt>
                <c:pt idx="107">
                  <c:v>San Francisco</c:v>
                </c:pt>
                <c:pt idx="108">
                  <c:v>Portland</c:v>
                </c:pt>
                <c:pt idx="109">
                  <c:v>San Francisco</c:v>
                </c:pt>
                <c:pt idx="110">
                  <c:v>Seattle</c:v>
                </c:pt>
                <c:pt idx="111">
                  <c:v>Los Angeles</c:v>
                </c:pt>
                <c:pt idx="112">
                  <c:v>San Diego</c:v>
                </c:pt>
                <c:pt idx="113">
                  <c:v>Las Vegas</c:v>
                </c:pt>
                <c:pt idx="114">
                  <c:v>Phoenix</c:v>
                </c:pt>
                <c:pt idx="115">
                  <c:v>Albuquerque</c:v>
                </c:pt>
                <c:pt idx="116">
                  <c:v>Denver</c:v>
                </c:pt>
                <c:pt idx="117">
                  <c:v>San Antonio</c:v>
                </c:pt>
                <c:pt idx="118">
                  <c:v>Dallas</c:v>
                </c:pt>
                <c:pt idx="119">
                  <c:v>Houston</c:v>
                </c:pt>
                <c:pt idx="120">
                  <c:v>Kansas City</c:v>
                </c:pt>
                <c:pt idx="121">
                  <c:v>Minneapolis</c:v>
                </c:pt>
                <c:pt idx="122">
                  <c:v>Saint Louis</c:v>
                </c:pt>
                <c:pt idx="123">
                  <c:v>Chicago</c:v>
                </c:pt>
                <c:pt idx="124">
                  <c:v>Nashville</c:v>
                </c:pt>
                <c:pt idx="125">
                  <c:v>Indianapolis</c:v>
                </c:pt>
                <c:pt idx="126">
                  <c:v>Atlanta</c:v>
                </c:pt>
                <c:pt idx="127">
                  <c:v>Detroit</c:v>
                </c:pt>
                <c:pt idx="128">
                  <c:v>Jacksonville</c:v>
                </c:pt>
                <c:pt idx="129">
                  <c:v>Charlotte</c:v>
                </c:pt>
                <c:pt idx="130">
                  <c:v>Miami</c:v>
                </c:pt>
                <c:pt idx="131">
                  <c:v>Pittsburgh</c:v>
                </c:pt>
                <c:pt idx="132">
                  <c:v>Toronto</c:v>
                </c:pt>
                <c:pt idx="133">
                  <c:v>Philadelphia</c:v>
                </c:pt>
                <c:pt idx="134">
                  <c:v>New York</c:v>
                </c:pt>
                <c:pt idx="135">
                  <c:v>Montreal</c:v>
                </c:pt>
                <c:pt idx="136">
                  <c:v>Boston</c:v>
                </c:pt>
                <c:pt idx="137">
                  <c:v>Beersheba</c:v>
                </c:pt>
                <c:pt idx="138">
                  <c:v>Tel Aviv District</c:v>
                </c:pt>
                <c:pt idx="139">
                  <c:v>Eilat</c:v>
                </c:pt>
                <c:pt idx="140">
                  <c:v>Haifa</c:v>
                </c:pt>
                <c:pt idx="141">
                  <c:v>Nahariyya</c:v>
                </c:pt>
                <c:pt idx="142">
                  <c:v>Jerusalem</c:v>
                </c:pt>
                <c:pt idx="143">
                  <c:v>Vancouver</c:v>
                </c:pt>
                <c:pt idx="144">
                  <c:v>Vancouver</c:v>
                </c:pt>
                <c:pt idx="145">
                  <c:v>Portland</c:v>
                </c:pt>
                <c:pt idx="146">
                  <c:v>San Francisco</c:v>
                </c:pt>
                <c:pt idx="147">
                  <c:v>Seattle</c:v>
                </c:pt>
                <c:pt idx="148">
                  <c:v>Los Angeles</c:v>
                </c:pt>
                <c:pt idx="149">
                  <c:v>San Diego</c:v>
                </c:pt>
                <c:pt idx="150">
                  <c:v>Las Vegas</c:v>
                </c:pt>
                <c:pt idx="151">
                  <c:v>Phoenix</c:v>
                </c:pt>
                <c:pt idx="152">
                  <c:v>Albuquerque</c:v>
                </c:pt>
                <c:pt idx="153">
                  <c:v>Denver</c:v>
                </c:pt>
                <c:pt idx="154">
                  <c:v>San Antonio</c:v>
                </c:pt>
                <c:pt idx="155">
                  <c:v>Dallas</c:v>
                </c:pt>
                <c:pt idx="156">
                  <c:v>Houston</c:v>
                </c:pt>
                <c:pt idx="157">
                  <c:v>Kansas City</c:v>
                </c:pt>
                <c:pt idx="158">
                  <c:v>Minneapolis</c:v>
                </c:pt>
                <c:pt idx="159">
                  <c:v>Saint Louis</c:v>
                </c:pt>
                <c:pt idx="160">
                  <c:v>Chicago</c:v>
                </c:pt>
                <c:pt idx="161">
                  <c:v>Nashville</c:v>
                </c:pt>
                <c:pt idx="162">
                  <c:v>Indianapolis</c:v>
                </c:pt>
                <c:pt idx="163">
                  <c:v>Atlanta</c:v>
                </c:pt>
                <c:pt idx="164">
                  <c:v>Detroit</c:v>
                </c:pt>
                <c:pt idx="165">
                  <c:v>Jacksonville</c:v>
                </c:pt>
                <c:pt idx="166">
                  <c:v>Charlotte</c:v>
                </c:pt>
                <c:pt idx="167">
                  <c:v>Miami</c:v>
                </c:pt>
                <c:pt idx="168">
                  <c:v>Pittsburgh</c:v>
                </c:pt>
                <c:pt idx="169">
                  <c:v>Toronto</c:v>
                </c:pt>
                <c:pt idx="170">
                  <c:v>Philadelphia</c:v>
                </c:pt>
                <c:pt idx="171">
                  <c:v>New York</c:v>
                </c:pt>
                <c:pt idx="172">
                  <c:v>Montreal</c:v>
                </c:pt>
                <c:pt idx="173">
                  <c:v>Boston</c:v>
                </c:pt>
                <c:pt idx="174">
                  <c:v>Beersheba</c:v>
                </c:pt>
                <c:pt idx="175">
                  <c:v>Tel Aviv District</c:v>
                </c:pt>
                <c:pt idx="176">
                  <c:v>Eilat</c:v>
                </c:pt>
                <c:pt idx="177">
                  <c:v>Haifa</c:v>
                </c:pt>
                <c:pt idx="178">
                  <c:v>Nahariyya</c:v>
                </c:pt>
                <c:pt idx="179">
                  <c:v>Jerusalem</c:v>
                </c:pt>
                <c:pt idx="180">
                  <c:v>Vancouver</c:v>
                </c:pt>
                <c:pt idx="181">
                  <c:v>Portland</c:v>
                </c:pt>
                <c:pt idx="182">
                  <c:v>San Francisco</c:v>
                </c:pt>
                <c:pt idx="183">
                  <c:v>Seattle</c:v>
                </c:pt>
                <c:pt idx="184">
                  <c:v>Los Angeles</c:v>
                </c:pt>
                <c:pt idx="185">
                  <c:v>San Diego</c:v>
                </c:pt>
                <c:pt idx="186">
                  <c:v>Las Vegas</c:v>
                </c:pt>
                <c:pt idx="187">
                  <c:v>Phoenix</c:v>
                </c:pt>
                <c:pt idx="188">
                  <c:v>Albuquerque</c:v>
                </c:pt>
                <c:pt idx="189">
                  <c:v>Denver</c:v>
                </c:pt>
                <c:pt idx="190">
                  <c:v>San Antonio</c:v>
                </c:pt>
                <c:pt idx="191">
                  <c:v>Dallas</c:v>
                </c:pt>
                <c:pt idx="192">
                  <c:v>Houston</c:v>
                </c:pt>
                <c:pt idx="193">
                  <c:v>Kansas City</c:v>
                </c:pt>
                <c:pt idx="194">
                  <c:v>Minneapolis</c:v>
                </c:pt>
                <c:pt idx="195">
                  <c:v>Saint Louis</c:v>
                </c:pt>
                <c:pt idx="196">
                  <c:v>Chicago</c:v>
                </c:pt>
                <c:pt idx="197">
                  <c:v>Nashville</c:v>
                </c:pt>
                <c:pt idx="198">
                  <c:v>Indianapolis</c:v>
                </c:pt>
                <c:pt idx="199">
                  <c:v>Atlanta</c:v>
                </c:pt>
                <c:pt idx="200">
                  <c:v>Detroit</c:v>
                </c:pt>
                <c:pt idx="201">
                  <c:v>Jacksonville</c:v>
                </c:pt>
                <c:pt idx="202">
                  <c:v>Charlotte</c:v>
                </c:pt>
                <c:pt idx="203">
                  <c:v>Miami</c:v>
                </c:pt>
                <c:pt idx="204">
                  <c:v>Pittsburgh</c:v>
                </c:pt>
                <c:pt idx="205">
                  <c:v>Toronto</c:v>
                </c:pt>
                <c:pt idx="206">
                  <c:v>Philadelphia</c:v>
                </c:pt>
                <c:pt idx="207">
                  <c:v>New York</c:v>
                </c:pt>
                <c:pt idx="208">
                  <c:v>Montreal</c:v>
                </c:pt>
                <c:pt idx="209">
                  <c:v>Boston</c:v>
                </c:pt>
                <c:pt idx="210">
                  <c:v>Beersheba</c:v>
                </c:pt>
                <c:pt idx="211">
                  <c:v>Tel Aviv District</c:v>
                </c:pt>
                <c:pt idx="212">
                  <c:v>Eilat</c:v>
                </c:pt>
                <c:pt idx="213">
                  <c:v>Haifa</c:v>
                </c:pt>
                <c:pt idx="214">
                  <c:v>Nahariyya</c:v>
                </c:pt>
                <c:pt idx="215">
                  <c:v>Jerusalem</c:v>
                </c:pt>
                <c:pt idx="216">
                  <c:v>Vancouver</c:v>
                </c:pt>
                <c:pt idx="217">
                  <c:v>Portland</c:v>
                </c:pt>
                <c:pt idx="218">
                  <c:v>San Francisco</c:v>
                </c:pt>
                <c:pt idx="219">
                  <c:v>Seattle</c:v>
                </c:pt>
                <c:pt idx="220">
                  <c:v>Los Angeles</c:v>
                </c:pt>
                <c:pt idx="221">
                  <c:v>San Diego</c:v>
                </c:pt>
                <c:pt idx="222">
                  <c:v>Las Vegas</c:v>
                </c:pt>
                <c:pt idx="223">
                  <c:v>Phoenix</c:v>
                </c:pt>
                <c:pt idx="224">
                  <c:v>Albuquerque</c:v>
                </c:pt>
                <c:pt idx="225">
                  <c:v>Denver</c:v>
                </c:pt>
                <c:pt idx="226">
                  <c:v>San Antonio</c:v>
                </c:pt>
                <c:pt idx="227">
                  <c:v>Dallas</c:v>
                </c:pt>
                <c:pt idx="228">
                  <c:v>Houston</c:v>
                </c:pt>
                <c:pt idx="229">
                  <c:v>Kansas City</c:v>
                </c:pt>
                <c:pt idx="230">
                  <c:v>Minneapolis</c:v>
                </c:pt>
                <c:pt idx="231">
                  <c:v>Saint Louis</c:v>
                </c:pt>
                <c:pt idx="232">
                  <c:v>Chicago</c:v>
                </c:pt>
                <c:pt idx="233">
                  <c:v>Nashville</c:v>
                </c:pt>
                <c:pt idx="234">
                  <c:v>Atlanta</c:v>
                </c:pt>
                <c:pt idx="235">
                  <c:v>Detroit</c:v>
                </c:pt>
                <c:pt idx="236">
                  <c:v>Jacksonville</c:v>
                </c:pt>
                <c:pt idx="237">
                  <c:v>Charlotte</c:v>
                </c:pt>
                <c:pt idx="238">
                  <c:v>Miami</c:v>
                </c:pt>
                <c:pt idx="239">
                  <c:v>Pittsburgh</c:v>
                </c:pt>
                <c:pt idx="240">
                  <c:v>Toronto</c:v>
                </c:pt>
                <c:pt idx="241">
                  <c:v>Philadelphia</c:v>
                </c:pt>
                <c:pt idx="242">
                  <c:v>New York</c:v>
                </c:pt>
                <c:pt idx="243">
                  <c:v>Montreal</c:v>
                </c:pt>
                <c:pt idx="244">
                  <c:v>Boston</c:v>
                </c:pt>
                <c:pt idx="245">
                  <c:v>Beersheba</c:v>
                </c:pt>
                <c:pt idx="246">
                  <c:v>Tel Aviv District</c:v>
                </c:pt>
                <c:pt idx="247">
                  <c:v>Eilat</c:v>
                </c:pt>
                <c:pt idx="248">
                  <c:v>Haifa</c:v>
                </c:pt>
                <c:pt idx="249">
                  <c:v>Nahariyya</c:v>
                </c:pt>
                <c:pt idx="250">
                  <c:v>Jerusalem</c:v>
                </c:pt>
                <c:pt idx="251">
                  <c:v>Indianapolis</c:v>
                </c:pt>
                <c:pt idx="252">
                  <c:v>Vancouver</c:v>
                </c:pt>
                <c:pt idx="253">
                  <c:v>Portland</c:v>
                </c:pt>
                <c:pt idx="254">
                  <c:v>San Francisco</c:v>
                </c:pt>
                <c:pt idx="255">
                  <c:v>Seattle</c:v>
                </c:pt>
                <c:pt idx="256">
                  <c:v>Los Angeles</c:v>
                </c:pt>
                <c:pt idx="257">
                  <c:v>San Diego</c:v>
                </c:pt>
                <c:pt idx="258">
                  <c:v>Las Vegas</c:v>
                </c:pt>
                <c:pt idx="259">
                  <c:v>Phoenix</c:v>
                </c:pt>
                <c:pt idx="260">
                  <c:v>Albuquerque</c:v>
                </c:pt>
                <c:pt idx="261">
                  <c:v>Denver</c:v>
                </c:pt>
                <c:pt idx="262">
                  <c:v>San Antonio</c:v>
                </c:pt>
                <c:pt idx="263">
                  <c:v>Dallas</c:v>
                </c:pt>
                <c:pt idx="264">
                  <c:v>Houston</c:v>
                </c:pt>
                <c:pt idx="265">
                  <c:v>Kansas City</c:v>
                </c:pt>
                <c:pt idx="266">
                  <c:v>Minneapolis</c:v>
                </c:pt>
                <c:pt idx="267">
                  <c:v>Saint Louis</c:v>
                </c:pt>
                <c:pt idx="268">
                  <c:v>Chicago</c:v>
                </c:pt>
                <c:pt idx="269">
                  <c:v>Nashville</c:v>
                </c:pt>
                <c:pt idx="270">
                  <c:v>Indianapolis</c:v>
                </c:pt>
                <c:pt idx="271">
                  <c:v>Atlanta</c:v>
                </c:pt>
                <c:pt idx="272">
                  <c:v>Detroit</c:v>
                </c:pt>
                <c:pt idx="273">
                  <c:v>Jacksonville</c:v>
                </c:pt>
                <c:pt idx="274">
                  <c:v>Charlotte</c:v>
                </c:pt>
                <c:pt idx="275">
                  <c:v>Miami</c:v>
                </c:pt>
                <c:pt idx="276">
                  <c:v>Pittsburgh</c:v>
                </c:pt>
                <c:pt idx="277">
                  <c:v>Toronto</c:v>
                </c:pt>
                <c:pt idx="278">
                  <c:v>Philadelphia</c:v>
                </c:pt>
                <c:pt idx="279">
                  <c:v>New York</c:v>
                </c:pt>
                <c:pt idx="280">
                  <c:v>Montreal</c:v>
                </c:pt>
                <c:pt idx="281">
                  <c:v>Boston</c:v>
                </c:pt>
                <c:pt idx="282">
                  <c:v>Beersheba</c:v>
                </c:pt>
                <c:pt idx="283">
                  <c:v>Tel Aviv District</c:v>
                </c:pt>
                <c:pt idx="284">
                  <c:v>Eilat</c:v>
                </c:pt>
                <c:pt idx="285">
                  <c:v>Haifa</c:v>
                </c:pt>
                <c:pt idx="286">
                  <c:v>Nahariyya</c:v>
                </c:pt>
                <c:pt idx="287">
                  <c:v>Jerusalem</c:v>
                </c:pt>
                <c:pt idx="288">
                  <c:v>Vancouver</c:v>
                </c:pt>
                <c:pt idx="289">
                  <c:v>Portland</c:v>
                </c:pt>
                <c:pt idx="290">
                  <c:v>San Francisco</c:v>
                </c:pt>
                <c:pt idx="291">
                  <c:v>Seattle</c:v>
                </c:pt>
                <c:pt idx="292">
                  <c:v>Los Angeles</c:v>
                </c:pt>
                <c:pt idx="293">
                  <c:v>San Diego</c:v>
                </c:pt>
                <c:pt idx="294">
                  <c:v>Las Vegas</c:v>
                </c:pt>
                <c:pt idx="295">
                  <c:v>Phoenix</c:v>
                </c:pt>
                <c:pt idx="296">
                  <c:v>Albuquerque</c:v>
                </c:pt>
                <c:pt idx="297">
                  <c:v>Denver</c:v>
                </c:pt>
                <c:pt idx="298">
                  <c:v>San Antonio</c:v>
                </c:pt>
                <c:pt idx="299">
                  <c:v>Dallas</c:v>
                </c:pt>
                <c:pt idx="300">
                  <c:v>Houston</c:v>
                </c:pt>
                <c:pt idx="301">
                  <c:v>Kansas City</c:v>
                </c:pt>
                <c:pt idx="302">
                  <c:v>Minneapolis</c:v>
                </c:pt>
                <c:pt idx="303">
                  <c:v>Saint Louis</c:v>
                </c:pt>
                <c:pt idx="304">
                  <c:v>Chicago</c:v>
                </c:pt>
                <c:pt idx="305">
                  <c:v>Nashville</c:v>
                </c:pt>
                <c:pt idx="306">
                  <c:v>Indianapolis</c:v>
                </c:pt>
                <c:pt idx="307">
                  <c:v>Atlanta</c:v>
                </c:pt>
                <c:pt idx="308">
                  <c:v>Detroit</c:v>
                </c:pt>
                <c:pt idx="309">
                  <c:v>Jacksonville</c:v>
                </c:pt>
                <c:pt idx="310">
                  <c:v>Charlotte</c:v>
                </c:pt>
                <c:pt idx="311">
                  <c:v>Miami</c:v>
                </c:pt>
                <c:pt idx="312">
                  <c:v>Pittsburgh</c:v>
                </c:pt>
                <c:pt idx="313">
                  <c:v>Toronto</c:v>
                </c:pt>
                <c:pt idx="314">
                  <c:v>Philadelphia</c:v>
                </c:pt>
                <c:pt idx="315">
                  <c:v>New York</c:v>
                </c:pt>
                <c:pt idx="316">
                  <c:v>Montreal</c:v>
                </c:pt>
                <c:pt idx="317">
                  <c:v>Boston</c:v>
                </c:pt>
                <c:pt idx="318">
                  <c:v>Beersheba</c:v>
                </c:pt>
                <c:pt idx="319">
                  <c:v>Tel Aviv District</c:v>
                </c:pt>
                <c:pt idx="320">
                  <c:v>Eilat</c:v>
                </c:pt>
                <c:pt idx="321">
                  <c:v>Haifa</c:v>
                </c:pt>
                <c:pt idx="322">
                  <c:v>Nahariyya</c:v>
                </c:pt>
                <c:pt idx="323">
                  <c:v>Jerusalem</c:v>
                </c:pt>
                <c:pt idx="324">
                  <c:v>Vancouver</c:v>
                </c:pt>
                <c:pt idx="325">
                  <c:v>Portland</c:v>
                </c:pt>
                <c:pt idx="326">
                  <c:v>San Francisco</c:v>
                </c:pt>
                <c:pt idx="327">
                  <c:v>Seattle</c:v>
                </c:pt>
                <c:pt idx="328">
                  <c:v>Los Angeles</c:v>
                </c:pt>
                <c:pt idx="329">
                  <c:v>San Diego</c:v>
                </c:pt>
                <c:pt idx="330">
                  <c:v>Las Vegas</c:v>
                </c:pt>
                <c:pt idx="331">
                  <c:v>Phoenix</c:v>
                </c:pt>
                <c:pt idx="332">
                  <c:v>Albuquerque</c:v>
                </c:pt>
                <c:pt idx="333">
                  <c:v>Denver</c:v>
                </c:pt>
                <c:pt idx="334">
                  <c:v>San Antonio</c:v>
                </c:pt>
                <c:pt idx="335">
                  <c:v>Dallas</c:v>
                </c:pt>
                <c:pt idx="336">
                  <c:v>Houston</c:v>
                </c:pt>
                <c:pt idx="337">
                  <c:v>Kansas City</c:v>
                </c:pt>
                <c:pt idx="338">
                  <c:v>Minneapolis</c:v>
                </c:pt>
                <c:pt idx="339">
                  <c:v>Saint Louis</c:v>
                </c:pt>
                <c:pt idx="340">
                  <c:v>Chicago</c:v>
                </c:pt>
                <c:pt idx="341">
                  <c:v>Nashville</c:v>
                </c:pt>
                <c:pt idx="342">
                  <c:v>Indianapolis</c:v>
                </c:pt>
                <c:pt idx="343">
                  <c:v>Atlanta</c:v>
                </c:pt>
                <c:pt idx="344">
                  <c:v>Detroit</c:v>
                </c:pt>
                <c:pt idx="345">
                  <c:v>Jacksonville</c:v>
                </c:pt>
                <c:pt idx="346">
                  <c:v>Charlotte</c:v>
                </c:pt>
                <c:pt idx="347">
                  <c:v>Miami</c:v>
                </c:pt>
                <c:pt idx="348">
                  <c:v>Pittsburgh</c:v>
                </c:pt>
                <c:pt idx="349">
                  <c:v>Toronto</c:v>
                </c:pt>
                <c:pt idx="350">
                  <c:v>Philadelphia</c:v>
                </c:pt>
                <c:pt idx="351">
                  <c:v>New York</c:v>
                </c:pt>
                <c:pt idx="352">
                  <c:v>Montreal</c:v>
                </c:pt>
                <c:pt idx="353">
                  <c:v>Boston</c:v>
                </c:pt>
                <c:pt idx="354">
                  <c:v>Beersheba</c:v>
                </c:pt>
                <c:pt idx="355">
                  <c:v>Tel Aviv District</c:v>
                </c:pt>
                <c:pt idx="356">
                  <c:v>Eilat</c:v>
                </c:pt>
                <c:pt idx="357">
                  <c:v>Haifa</c:v>
                </c:pt>
                <c:pt idx="358">
                  <c:v>Nahariyya</c:v>
                </c:pt>
                <c:pt idx="359">
                  <c:v>Jerusalem</c:v>
                </c:pt>
                <c:pt idx="360">
                  <c:v>Vancouver</c:v>
                </c:pt>
                <c:pt idx="361">
                  <c:v>Portland</c:v>
                </c:pt>
                <c:pt idx="362">
                  <c:v>San Francisco</c:v>
                </c:pt>
                <c:pt idx="363">
                  <c:v>Seattle</c:v>
                </c:pt>
                <c:pt idx="364">
                  <c:v>Los Angeles</c:v>
                </c:pt>
                <c:pt idx="365">
                  <c:v>San Diego</c:v>
                </c:pt>
                <c:pt idx="366">
                  <c:v>Las Vegas</c:v>
                </c:pt>
                <c:pt idx="367">
                  <c:v>Phoenix</c:v>
                </c:pt>
                <c:pt idx="368">
                  <c:v>Albuquerque</c:v>
                </c:pt>
                <c:pt idx="369">
                  <c:v>Denver</c:v>
                </c:pt>
                <c:pt idx="370">
                  <c:v>San Antonio</c:v>
                </c:pt>
                <c:pt idx="371">
                  <c:v>Dallas</c:v>
                </c:pt>
                <c:pt idx="372">
                  <c:v>Houston</c:v>
                </c:pt>
                <c:pt idx="373">
                  <c:v>Kansas City</c:v>
                </c:pt>
                <c:pt idx="374">
                  <c:v>Minneapolis</c:v>
                </c:pt>
                <c:pt idx="375">
                  <c:v>Saint Louis</c:v>
                </c:pt>
                <c:pt idx="376">
                  <c:v>Chicago</c:v>
                </c:pt>
                <c:pt idx="377">
                  <c:v>Nashville</c:v>
                </c:pt>
                <c:pt idx="378">
                  <c:v>Indianapolis</c:v>
                </c:pt>
                <c:pt idx="379">
                  <c:v>Atlanta</c:v>
                </c:pt>
                <c:pt idx="380">
                  <c:v>Detroit</c:v>
                </c:pt>
                <c:pt idx="381">
                  <c:v>Jacksonville</c:v>
                </c:pt>
                <c:pt idx="382">
                  <c:v>Charlotte</c:v>
                </c:pt>
                <c:pt idx="383">
                  <c:v>Miami</c:v>
                </c:pt>
                <c:pt idx="384">
                  <c:v>Pittsburgh</c:v>
                </c:pt>
                <c:pt idx="385">
                  <c:v>Toronto</c:v>
                </c:pt>
                <c:pt idx="386">
                  <c:v>Philadelphia</c:v>
                </c:pt>
                <c:pt idx="387">
                  <c:v>New York</c:v>
                </c:pt>
                <c:pt idx="388">
                  <c:v>Montreal</c:v>
                </c:pt>
                <c:pt idx="389">
                  <c:v>Boston</c:v>
                </c:pt>
                <c:pt idx="390">
                  <c:v>Beersheba</c:v>
                </c:pt>
                <c:pt idx="391">
                  <c:v>Tel Aviv District</c:v>
                </c:pt>
                <c:pt idx="392">
                  <c:v>Eilat</c:v>
                </c:pt>
                <c:pt idx="393">
                  <c:v>Haifa</c:v>
                </c:pt>
                <c:pt idx="394">
                  <c:v>Nahariyya</c:v>
                </c:pt>
                <c:pt idx="395">
                  <c:v>Jerusalem</c:v>
                </c:pt>
                <c:pt idx="396">
                  <c:v>Vancouver</c:v>
                </c:pt>
                <c:pt idx="397">
                  <c:v>Portland</c:v>
                </c:pt>
                <c:pt idx="398">
                  <c:v>San Francisco</c:v>
                </c:pt>
                <c:pt idx="399">
                  <c:v>Seattle</c:v>
                </c:pt>
                <c:pt idx="400">
                  <c:v>Los Angeles</c:v>
                </c:pt>
                <c:pt idx="401">
                  <c:v>San Diego</c:v>
                </c:pt>
                <c:pt idx="402">
                  <c:v>Las Vegas</c:v>
                </c:pt>
                <c:pt idx="403">
                  <c:v>Phoenix</c:v>
                </c:pt>
                <c:pt idx="404">
                  <c:v>Albuquerque</c:v>
                </c:pt>
                <c:pt idx="405">
                  <c:v>Denver</c:v>
                </c:pt>
                <c:pt idx="406">
                  <c:v>San Antonio</c:v>
                </c:pt>
                <c:pt idx="407">
                  <c:v>Dallas</c:v>
                </c:pt>
                <c:pt idx="408">
                  <c:v>Houston</c:v>
                </c:pt>
                <c:pt idx="409">
                  <c:v>Kansas City</c:v>
                </c:pt>
                <c:pt idx="410">
                  <c:v>Minneapolis</c:v>
                </c:pt>
                <c:pt idx="411">
                  <c:v>Saint Louis</c:v>
                </c:pt>
                <c:pt idx="412">
                  <c:v>Chicago</c:v>
                </c:pt>
                <c:pt idx="413">
                  <c:v>Nashville</c:v>
                </c:pt>
                <c:pt idx="414">
                  <c:v>Indianapolis</c:v>
                </c:pt>
                <c:pt idx="415">
                  <c:v>Atlanta</c:v>
                </c:pt>
                <c:pt idx="416">
                  <c:v>Detroit</c:v>
                </c:pt>
                <c:pt idx="417">
                  <c:v>Jacksonville</c:v>
                </c:pt>
                <c:pt idx="418">
                  <c:v>Charlotte</c:v>
                </c:pt>
                <c:pt idx="419">
                  <c:v>Miami</c:v>
                </c:pt>
                <c:pt idx="420">
                  <c:v>Pittsburgh</c:v>
                </c:pt>
                <c:pt idx="421">
                  <c:v>Toronto</c:v>
                </c:pt>
                <c:pt idx="422">
                  <c:v>Philadelphia</c:v>
                </c:pt>
                <c:pt idx="423">
                  <c:v>New York</c:v>
                </c:pt>
                <c:pt idx="424">
                  <c:v>Montreal</c:v>
                </c:pt>
                <c:pt idx="425">
                  <c:v>Boston</c:v>
                </c:pt>
                <c:pt idx="426">
                  <c:v>Beersheba</c:v>
                </c:pt>
                <c:pt idx="427">
                  <c:v>Tel Aviv District</c:v>
                </c:pt>
                <c:pt idx="428">
                  <c:v>Eilat</c:v>
                </c:pt>
                <c:pt idx="429">
                  <c:v>Haifa</c:v>
                </c:pt>
                <c:pt idx="430">
                  <c:v>Nahariyya</c:v>
                </c:pt>
                <c:pt idx="431">
                  <c:v>Jerusalem</c:v>
                </c:pt>
              </c:strCache>
            </c:strRef>
          </c:cat>
          <c:val>
            <c:numRef>
              <c:f>[5]Q7!$B$3:$B$434</c:f>
              <c:numCache>
                <c:formatCode>General</c:formatCode>
                <c:ptCount val="43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4</c:v>
                </c:pt>
                <c:pt idx="125">
                  <c:v>4</c:v>
                </c:pt>
                <c:pt idx="126">
                  <c:v>4</c:v>
                </c:pt>
                <c:pt idx="127">
                  <c:v>4</c:v>
                </c:pt>
                <c:pt idx="128">
                  <c:v>4</c:v>
                </c:pt>
                <c:pt idx="129">
                  <c:v>4</c:v>
                </c:pt>
                <c:pt idx="130">
                  <c:v>4</c:v>
                </c:pt>
                <c:pt idx="131">
                  <c:v>4</c:v>
                </c:pt>
                <c:pt idx="132">
                  <c:v>4</c:v>
                </c:pt>
                <c:pt idx="133">
                  <c:v>4</c:v>
                </c:pt>
                <c:pt idx="134">
                  <c:v>4</c:v>
                </c:pt>
                <c:pt idx="135">
                  <c:v>4</c:v>
                </c:pt>
                <c:pt idx="136">
                  <c:v>4</c:v>
                </c:pt>
                <c:pt idx="137">
                  <c:v>4</c:v>
                </c:pt>
                <c:pt idx="138">
                  <c:v>4</c:v>
                </c:pt>
                <c:pt idx="139">
                  <c:v>4</c:v>
                </c:pt>
                <c:pt idx="140">
                  <c:v>4</c:v>
                </c:pt>
                <c:pt idx="141">
                  <c:v>4</c:v>
                </c:pt>
                <c:pt idx="142">
                  <c:v>4</c:v>
                </c:pt>
                <c:pt idx="143">
                  <c:v>4</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5</c:v>
                </c:pt>
                <c:pt idx="167">
                  <c:v>5</c:v>
                </c:pt>
                <c:pt idx="168">
                  <c:v>5</c:v>
                </c:pt>
                <c:pt idx="169">
                  <c:v>5</c:v>
                </c:pt>
                <c:pt idx="170">
                  <c:v>5</c:v>
                </c:pt>
                <c:pt idx="171">
                  <c:v>5</c:v>
                </c:pt>
                <c:pt idx="172">
                  <c:v>5</c:v>
                </c:pt>
                <c:pt idx="173">
                  <c:v>5</c:v>
                </c:pt>
                <c:pt idx="174">
                  <c:v>5</c:v>
                </c:pt>
                <c:pt idx="175">
                  <c:v>5</c:v>
                </c:pt>
                <c:pt idx="176">
                  <c:v>5</c:v>
                </c:pt>
                <c:pt idx="177">
                  <c:v>5</c:v>
                </c:pt>
                <c:pt idx="178">
                  <c:v>5</c:v>
                </c:pt>
                <c:pt idx="179">
                  <c:v>5</c:v>
                </c:pt>
                <c:pt idx="180">
                  <c:v>6</c:v>
                </c:pt>
                <c:pt idx="181">
                  <c:v>6</c:v>
                </c:pt>
                <c:pt idx="182">
                  <c:v>6</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7</c:v>
                </c:pt>
                <c:pt idx="217">
                  <c:v>7</c:v>
                </c:pt>
                <c:pt idx="218">
                  <c:v>7</c:v>
                </c:pt>
                <c:pt idx="219">
                  <c:v>7</c:v>
                </c:pt>
                <c:pt idx="220">
                  <c:v>7</c:v>
                </c:pt>
                <c:pt idx="221">
                  <c:v>7</c:v>
                </c:pt>
                <c:pt idx="222">
                  <c:v>7</c:v>
                </c:pt>
                <c:pt idx="223">
                  <c:v>7</c:v>
                </c:pt>
                <c:pt idx="224">
                  <c:v>7</c:v>
                </c:pt>
                <c:pt idx="225">
                  <c:v>7</c:v>
                </c:pt>
                <c:pt idx="226">
                  <c:v>7</c:v>
                </c:pt>
                <c:pt idx="227">
                  <c:v>7</c:v>
                </c:pt>
                <c:pt idx="228">
                  <c:v>7</c:v>
                </c:pt>
                <c:pt idx="229">
                  <c:v>7</c:v>
                </c:pt>
                <c:pt idx="230">
                  <c:v>7</c:v>
                </c:pt>
                <c:pt idx="231">
                  <c:v>7</c:v>
                </c:pt>
                <c:pt idx="232">
                  <c:v>7</c:v>
                </c:pt>
                <c:pt idx="233">
                  <c:v>7</c:v>
                </c:pt>
                <c:pt idx="234">
                  <c:v>7</c:v>
                </c:pt>
                <c:pt idx="235">
                  <c:v>7</c:v>
                </c:pt>
                <c:pt idx="236">
                  <c:v>7</c:v>
                </c:pt>
                <c:pt idx="237">
                  <c:v>7</c:v>
                </c:pt>
                <c:pt idx="238">
                  <c:v>7</c:v>
                </c:pt>
                <c:pt idx="239">
                  <c:v>7</c:v>
                </c:pt>
                <c:pt idx="240">
                  <c:v>7</c:v>
                </c:pt>
                <c:pt idx="241">
                  <c:v>7</c:v>
                </c:pt>
                <c:pt idx="242">
                  <c:v>7</c:v>
                </c:pt>
                <c:pt idx="243">
                  <c:v>7</c:v>
                </c:pt>
                <c:pt idx="244">
                  <c:v>7</c:v>
                </c:pt>
                <c:pt idx="245">
                  <c:v>7</c:v>
                </c:pt>
                <c:pt idx="246">
                  <c:v>7</c:v>
                </c:pt>
                <c:pt idx="247">
                  <c:v>7</c:v>
                </c:pt>
                <c:pt idx="248">
                  <c:v>7</c:v>
                </c:pt>
                <c:pt idx="249">
                  <c:v>7</c:v>
                </c:pt>
                <c:pt idx="250">
                  <c:v>7</c:v>
                </c:pt>
                <c:pt idx="251">
                  <c:v>7</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9</c:v>
                </c:pt>
                <c:pt idx="289">
                  <c:v>9</c:v>
                </c:pt>
                <c:pt idx="290">
                  <c:v>9</c:v>
                </c:pt>
                <c:pt idx="291">
                  <c:v>9</c:v>
                </c:pt>
                <c:pt idx="292">
                  <c:v>9</c:v>
                </c:pt>
                <c:pt idx="293">
                  <c:v>9</c:v>
                </c:pt>
                <c:pt idx="294">
                  <c:v>9</c:v>
                </c:pt>
                <c:pt idx="295">
                  <c:v>9</c:v>
                </c:pt>
                <c:pt idx="296">
                  <c:v>9</c:v>
                </c:pt>
                <c:pt idx="297">
                  <c:v>9</c:v>
                </c:pt>
                <c:pt idx="298">
                  <c:v>9</c:v>
                </c:pt>
                <c:pt idx="299">
                  <c:v>9</c:v>
                </c:pt>
                <c:pt idx="300">
                  <c:v>9</c:v>
                </c:pt>
                <c:pt idx="301">
                  <c:v>9</c:v>
                </c:pt>
                <c:pt idx="302">
                  <c:v>9</c:v>
                </c:pt>
                <c:pt idx="303">
                  <c:v>9</c:v>
                </c:pt>
                <c:pt idx="304">
                  <c:v>9</c:v>
                </c:pt>
                <c:pt idx="305">
                  <c:v>9</c:v>
                </c:pt>
                <c:pt idx="306">
                  <c:v>9</c:v>
                </c:pt>
                <c:pt idx="307">
                  <c:v>9</c:v>
                </c:pt>
                <c:pt idx="308">
                  <c:v>9</c:v>
                </c:pt>
                <c:pt idx="309">
                  <c:v>9</c:v>
                </c:pt>
                <c:pt idx="310">
                  <c:v>9</c:v>
                </c:pt>
                <c:pt idx="311">
                  <c:v>9</c:v>
                </c:pt>
                <c:pt idx="312">
                  <c:v>9</c:v>
                </c:pt>
                <c:pt idx="313">
                  <c:v>9</c:v>
                </c:pt>
                <c:pt idx="314">
                  <c:v>9</c:v>
                </c:pt>
                <c:pt idx="315">
                  <c:v>9</c:v>
                </c:pt>
                <c:pt idx="316">
                  <c:v>9</c:v>
                </c:pt>
                <c:pt idx="317">
                  <c:v>9</c:v>
                </c:pt>
                <c:pt idx="318">
                  <c:v>9</c:v>
                </c:pt>
                <c:pt idx="319">
                  <c:v>9</c:v>
                </c:pt>
                <c:pt idx="320">
                  <c:v>9</c:v>
                </c:pt>
                <c:pt idx="321">
                  <c:v>9</c:v>
                </c:pt>
                <c:pt idx="322">
                  <c:v>9</c:v>
                </c:pt>
                <c:pt idx="323">
                  <c:v>9</c:v>
                </c:pt>
                <c:pt idx="324">
                  <c:v>10</c:v>
                </c:pt>
                <c:pt idx="325">
                  <c:v>10</c:v>
                </c:pt>
                <c:pt idx="326">
                  <c:v>10</c:v>
                </c:pt>
                <c:pt idx="327">
                  <c:v>10</c:v>
                </c:pt>
                <c:pt idx="328">
                  <c:v>10</c:v>
                </c:pt>
                <c:pt idx="329">
                  <c:v>10</c:v>
                </c:pt>
                <c:pt idx="330">
                  <c:v>10</c:v>
                </c:pt>
                <c:pt idx="331">
                  <c:v>10</c:v>
                </c:pt>
                <c:pt idx="332">
                  <c:v>10</c:v>
                </c:pt>
                <c:pt idx="333">
                  <c:v>10</c:v>
                </c:pt>
                <c:pt idx="334">
                  <c:v>10</c:v>
                </c:pt>
                <c:pt idx="335">
                  <c:v>10</c:v>
                </c:pt>
                <c:pt idx="336">
                  <c:v>10</c:v>
                </c:pt>
                <c:pt idx="337">
                  <c:v>10</c:v>
                </c:pt>
                <c:pt idx="338">
                  <c:v>10</c:v>
                </c:pt>
                <c:pt idx="339">
                  <c:v>10</c:v>
                </c:pt>
                <c:pt idx="340">
                  <c:v>10</c:v>
                </c:pt>
                <c:pt idx="341">
                  <c:v>10</c:v>
                </c:pt>
                <c:pt idx="342">
                  <c:v>10</c:v>
                </c:pt>
                <c:pt idx="343">
                  <c:v>10</c:v>
                </c:pt>
                <c:pt idx="344">
                  <c:v>10</c:v>
                </c:pt>
                <c:pt idx="345">
                  <c:v>10</c:v>
                </c:pt>
                <c:pt idx="346">
                  <c:v>10</c:v>
                </c:pt>
                <c:pt idx="347">
                  <c:v>10</c:v>
                </c:pt>
                <c:pt idx="348">
                  <c:v>10</c:v>
                </c:pt>
                <c:pt idx="349">
                  <c:v>10</c:v>
                </c:pt>
                <c:pt idx="350">
                  <c:v>10</c:v>
                </c:pt>
                <c:pt idx="351">
                  <c:v>10</c:v>
                </c:pt>
                <c:pt idx="352">
                  <c:v>10</c:v>
                </c:pt>
                <c:pt idx="353">
                  <c:v>10</c:v>
                </c:pt>
                <c:pt idx="354">
                  <c:v>10</c:v>
                </c:pt>
                <c:pt idx="355">
                  <c:v>10</c:v>
                </c:pt>
                <c:pt idx="356">
                  <c:v>10</c:v>
                </c:pt>
                <c:pt idx="357">
                  <c:v>10</c:v>
                </c:pt>
                <c:pt idx="358">
                  <c:v>10</c:v>
                </c:pt>
                <c:pt idx="359">
                  <c:v>10</c:v>
                </c:pt>
                <c:pt idx="360">
                  <c:v>11</c:v>
                </c:pt>
                <c:pt idx="361">
                  <c:v>11</c:v>
                </c:pt>
                <c:pt idx="362">
                  <c:v>11</c:v>
                </c:pt>
                <c:pt idx="363">
                  <c:v>11</c:v>
                </c:pt>
                <c:pt idx="364">
                  <c:v>11</c:v>
                </c:pt>
                <c:pt idx="365">
                  <c:v>11</c:v>
                </c:pt>
                <c:pt idx="366">
                  <c:v>11</c:v>
                </c:pt>
                <c:pt idx="367">
                  <c:v>11</c:v>
                </c:pt>
                <c:pt idx="368">
                  <c:v>11</c:v>
                </c:pt>
                <c:pt idx="369">
                  <c:v>11</c:v>
                </c:pt>
                <c:pt idx="370">
                  <c:v>11</c:v>
                </c:pt>
                <c:pt idx="371">
                  <c:v>11</c:v>
                </c:pt>
                <c:pt idx="372">
                  <c:v>11</c:v>
                </c:pt>
                <c:pt idx="373">
                  <c:v>11</c:v>
                </c:pt>
                <c:pt idx="374">
                  <c:v>11</c:v>
                </c:pt>
                <c:pt idx="375">
                  <c:v>11</c:v>
                </c:pt>
                <c:pt idx="376">
                  <c:v>11</c:v>
                </c:pt>
                <c:pt idx="377">
                  <c:v>11</c:v>
                </c:pt>
                <c:pt idx="378">
                  <c:v>11</c:v>
                </c:pt>
                <c:pt idx="379">
                  <c:v>11</c:v>
                </c:pt>
                <c:pt idx="380">
                  <c:v>11</c:v>
                </c:pt>
                <c:pt idx="381">
                  <c:v>11</c:v>
                </c:pt>
                <c:pt idx="382">
                  <c:v>11</c:v>
                </c:pt>
                <c:pt idx="383">
                  <c:v>11</c:v>
                </c:pt>
                <c:pt idx="384">
                  <c:v>11</c:v>
                </c:pt>
                <c:pt idx="385">
                  <c:v>11</c:v>
                </c:pt>
                <c:pt idx="386">
                  <c:v>11</c:v>
                </c:pt>
                <c:pt idx="387">
                  <c:v>11</c:v>
                </c:pt>
                <c:pt idx="388">
                  <c:v>11</c:v>
                </c:pt>
                <c:pt idx="389">
                  <c:v>11</c:v>
                </c:pt>
                <c:pt idx="390">
                  <c:v>11</c:v>
                </c:pt>
                <c:pt idx="391">
                  <c:v>11</c:v>
                </c:pt>
                <c:pt idx="392">
                  <c:v>11</c:v>
                </c:pt>
                <c:pt idx="393">
                  <c:v>11</c:v>
                </c:pt>
                <c:pt idx="394">
                  <c:v>11</c:v>
                </c:pt>
                <c:pt idx="395">
                  <c:v>11</c:v>
                </c:pt>
                <c:pt idx="396">
                  <c:v>12</c:v>
                </c:pt>
                <c:pt idx="397">
                  <c:v>12</c:v>
                </c:pt>
                <c:pt idx="398">
                  <c:v>12</c:v>
                </c:pt>
                <c:pt idx="399">
                  <c:v>12</c:v>
                </c:pt>
                <c:pt idx="400">
                  <c:v>12</c:v>
                </c:pt>
                <c:pt idx="401">
                  <c:v>12</c:v>
                </c:pt>
                <c:pt idx="402">
                  <c:v>12</c:v>
                </c:pt>
                <c:pt idx="403">
                  <c:v>12</c:v>
                </c:pt>
                <c:pt idx="404">
                  <c:v>12</c:v>
                </c:pt>
                <c:pt idx="405">
                  <c:v>12</c:v>
                </c:pt>
                <c:pt idx="406">
                  <c:v>12</c:v>
                </c:pt>
                <c:pt idx="407">
                  <c:v>12</c:v>
                </c:pt>
                <c:pt idx="408">
                  <c:v>12</c:v>
                </c:pt>
                <c:pt idx="409">
                  <c:v>12</c:v>
                </c:pt>
                <c:pt idx="410">
                  <c:v>12</c:v>
                </c:pt>
                <c:pt idx="411">
                  <c:v>12</c:v>
                </c:pt>
                <c:pt idx="412">
                  <c:v>12</c:v>
                </c:pt>
                <c:pt idx="413">
                  <c:v>12</c:v>
                </c:pt>
                <c:pt idx="414">
                  <c:v>12</c:v>
                </c:pt>
                <c:pt idx="415">
                  <c:v>12</c:v>
                </c:pt>
                <c:pt idx="416">
                  <c:v>12</c:v>
                </c:pt>
                <c:pt idx="417">
                  <c:v>12</c:v>
                </c:pt>
                <c:pt idx="418">
                  <c:v>12</c:v>
                </c:pt>
                <c:pt idx="419">
                  <c:v>12</c:v>
                </c:pt>
                <c:pt idx="420">
                  <c:v>12</c:v>
                </c:pt>
                <c:pt idx="421">
                  <c:v>12</c:v>
                </c:pt>
                <c:pt idx="422">
                  <c:v>12</c:v>
                </c:pt>
                <c:pt idx="423">
                  <c:v>12</c:v>
                </c:pt>
                <c:pt idx="424">
                  <c:v>12</c:v>
                </c:pt>
                <c:pt idx="425">
                  <c:v>12</c:v>
                </c:pt>
                <c:pt idx="426">
                  <c:v>12</c:v>
                </c:pt>
                <c:pt idx="427">
                  <c:v>12</c:v>
                </c:pt>
                <c:pt idx="428">
                  <c:v>12</c:v>
                </c:pt>
                <c:pt idx="429">
                  <c:v>12</c:v>
                </c:pt>
                <c:pt idx="430">
                  <c:v>12</c:v>
                </c:pt>
                <c:pt idx="431">
                  <c:v>12</c:v>
                </c:pt>
              </c:numCache>
            </c:numRef>
          </c:val>
          <c:smooth val="0"/>
          <c:extLst>
            <c:ext xmlns:c16="http://schemas.microsoft.com/office/drawing/2014/chart" uri="{C3380CC4-5D6E-409C-BE32-E72D297353CC}">
              <c16:uniqueId val="{00000000-7A72-4911-897C-973BBC8CCB52}"/>
            </c:ext>
          </c:extLst>
        </c:ser>
        <c:ser>
          <c:idx val="1"/>
          <c:order val="1"/>
          <c:tx>
            <c:strRef>
              <c:f>'EDA 7'!$D$4</c:f>
              <c:strCache>
                <c:ptCount val="1"/>
                <c:pt idx="0">
                  <c:v>temperature_fluctuation</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elete val="1"/>
          </c:dLbls>
          <c:cat>
            <c:strRef>
              <c:f>[5]Q7!$A$3:$A$434</c:f>
              <c:strCache>
                <c:ptCount val="432"/>
                <c:pt idx="0">
                  <c:v>Vancouver</c:v>
                </c:pt>
                <c:pt idx="1">
                  <c:v>San Francisco</c:v>
                </c:pt>
                <c:pt idx="2">
                  <c:v>Seattle</c:v>
                </c:pt>
                <c:pt idx="3">
                  <c:v>Los Angeles</c:v>
                </c:pt>
                <c:pt idx="4">
                  <c:v>San Diego</c:v>
                </c:pt>
                <c:pt idx="5">
                  <c:v>Las Vegas</c:v>
                </c:pt>
                <c:pt idx="6">
                  <c:v>Phoenix</c:v>
                </c:pt>
                <c:pt idx="7">
                  <c:v>Albuquerque</c:v>
                </c:pt>
                <c:pt idx="8">
                  <c:v>Denver</c:v>
                </c:pt>
                <c:pt idx="9">
                  <c:v>San Antonio</c:v>
                </c:pt>
                <c:pt idx="10">
                  <c:v>Dallas</c:v>
                </c:pt>
                <c:pt idx="11">
                  <c:v>Houston</c:v>
                </c:pt>
                <c:pt idx="12">
                  <c:v>Kansas City</c:v>
                </c:pt>
                <c:pt idx="13">
                  <c:v>Minneapolis</c:v>
                </c:pt>
                <c:pt idx="14">
                  <c:v>Saint Louis</c:v>
                </c:pt>
                <c:pt idx="15">
                  <c:v>Chicago</c:v>
                </c:pt>
                <c:pt idx="16">
                  <c:v>Nashville</c:v>
                </c:pt>
                <c:pt idx="17">
                  <c:v>Indianapolis</c:v>
                </c:pt>
                <c:pt idx="18">
                  <c:v>Atlanta</c:v>
                </c:pt>
                <c:pt idx="19">
                  <c:v>Detroit</c:v>
                </c:pt>
                <c:pt idx="20">
                  <c:v>Jacksonville</c:v>
                </c:pt>
                <c:pt idx="21">
                  <c:v>Charlotte</c:v>
                </c:pt>
                <c:pt idx="22">
                  <c:v>Miami</c:v>
                </c:pt>
                <c:pt idx="23">
                  <c:v>Pittsburgh</c:v>
                </c:pt>
                <c:pt idx="24">
                  <c:v>Toronto</c:v>
                </c:pt>
                <c:pt idx="25">
                  <c:v>Philadelphia</c:v>
                </c:pt>
                <c:pt idx="26">
                  <c:v>New York</c:v>
                </c:pt>
                <c:pt idx="27">
                  <c:v>Montreal</c:v>
                </c:pt>
                <c:pt idx="28">
                  <c:v>Boston</c:v>
                </c:pt>
                <c:pt idx="29">
                  <c:v>Beersheba</c:v>
                </c:pt>
                <c:pt idx="30">
                  <c:v>Tel Aviv District</c:v>
                </c:pt>
                <c:pt idx="31">
                  <c:v>Eilat</c:v>
                </c:pt>
                <c:pt idx="32">
                  <c:v>Haifa</c:v>
                </c:pt>
                <c:pt idx="33">
                  <c:v>Nahariyya</c:v>
                </c:pt>
                <c:pt idx="34">
                  <c:v>Jerusalem</c:v>
                </c:pt>
                <c:pt idx="35">
                  <c:v>Portland</c:v>
                </c:pt>
                <c:pt idx="36">
                  <c:v>Vancouver</c:v>
                </c:pt>
                <c:pt idx="37">
                  <c:v>Portland</c:v>
                </c:pt>
                <c:pt idx="38">
                  <c:v>San Francisco</c:v>
                </c:pt>
                <c:pt idx="39">
                  <c:v>Seattle</c:v>
                </c:pt>
                <c:pt idx="40">
                  <c:v>Los Angeles</c:v>
                </c:pt>
                <c:pt idx="41">
                  <c:v>San Diego</c:v>
                </c:pt>
                <c:pt idx="42">
                  <c:v>Las Vegas</c:v>
                </c:pt>
                <c:pt idx="43">
                  <c:v>Phoenix</c:v>
                </c:pt>
                <c:pt idx="44">
                  <c:v>Albuquerque</c:v>
                </c:pt>
                <c:pt idx="45">
                  <c:v>Denver</c:v>
                </c:pt>
                <c:pt idx="46">
                  <c:v>San Antonio</c:v>
                </c:pt>
                <c:pt idx="47">
                  <c:v>Dallas</c:v>
                </c:pt>
                <c:pt idx="48">
                  <c:v>Houston</c:v>
                </c:pt>
                <c:pt idx="49">
                  <c:v>Kansas City</c:v>
                </c:pt>
                <c:pt idx="50">
                  <c:v>Minneapolis</c:v>
                </c:pt>
                <c:pt idx="51">
                  <c:v>Saint Louis</c:v>
                </c:pt>
                <c:pt idx="52">
                  <c:v>Chicago</c:v>
                </c:pt>
                <c:pt idx="53">
                  <c:v>Nashville</c:v>
                </c:pt>
                <c:pt idx="54">
                  <c:v>Indianapolis</c:v>
                </c:pt>
                <c:pt idx="55">
                  <c:v>Atlanta</c:v>
                </c:pt>
                <c:pt idx="56">
                  <c:v>Detroit</c:v>
                </c:pt>
                <c:pt idx="57">
                  <c:v>Jacksonville</c:v>
                </c:pt>
                <c:pt idx="58">
                  <c:v>Charlotte</c:v>
                </c:pt>
                <c:pt idx="59">
                  <c:v>Miami</c:v>
                </c:pt>
                <c:pt idx="60">
                  <c:v>Pittsburgh</c:v>
                </c:pt>
                <c:pt idx="61">
                  <c:v>Toronto</c:v>
                </c:pt>
                <c:pt idx="62">
                  <c:v>Philadelphia</c:v>
                </c:pt>
                <c:pt idx="63">
                  <c:v>New York</c:v>
                </c:pt>
                <c:pt idx="64">
                  <c:v>Montreal</c:v>
                </c:pt>
                <c:pt idx="65">
                  <c:v>Boston</c:v>
                </c:pt>
                <c:pt idx="66">
                  <c:v>Beersheba</c:v>
                </c:pt>
                <c:pt idx="67">
                  <c:v>Tel Aviv District</c:v>
                </c:pt>
                <c:pt idx="68">
                  <c:v>Eilat</c:v>
                </c:pt>
                <c:pt idx="69">
                  <c:v>Haifa</c:v>
                </c:pt>
                <c:pt idx="70">
                  <c:v>Nahariyya</c:v>
                </c:pt>
                <c:pt idx="71">
                  <c:v>Jerusalem</c:v>
                </c:pt>
                <c:pt idx="72">
                  <c:v>Vancouver</c:v>
                </c:pt>
                <c:pt idx="73">
                  <c:v>Portland</c:v>
                </c:pt>
                <c:pt idx="74">
                  <c:v>Seattle</c:v>
                </c:pt>
                <c:pt idx="75">
                  <c:v>Los Angeles</c:v>
                </c:pt>
                <c:pt idx="76">
                  <c:v>San Diego</c:v>
                </c:pt>
                <c:pt idx="77">
                  <c:v>Las Vegas</c:v>
                </c:pt>
                <c:pt idx="78">
                  <c:v>Phoenix</c:v>
                </c:pt>
                <c:pt idx="79">
                  <c:v>Albuquerque</c:v>
                </c:pt>
                <c:pt idx="80">
                  <c:v>Denver</c:v>
                </c:pt>
                <c:pt idx="81">
                  <c:v>San Antonio</c:v>
                </c:pt>
                <c:pt idx="82">
                  <c:v>Dallas</c:v>
                </c:pt>
                <c:pt idx="83">
                  <c:v>Houston</c:v>
                </c:pt>
                <c:pt idx="84">
                  <c:v>Kansas City</c:v>
                </c:pt>
                <c:pt idx="85">
                  <c:v>Minneapolis</c:v>
                </c:pt>
                <c:pt idx="86">
                  <c:v>Saint Louis</c:v>
                </c:pt>
                <c:pt idx="87">
                  <c:v>Chicago</c:v>
                </c:pt>
                <c:pt idx="88">
                  <c:v>Nashville</c:v>
                </c:pt>
                <c:pt idx="89">
                  <c:v>Indianapolis</c:v>
                </c:pt>
                <c:pt idx="90">
                  <c:v>Atlanta</c:v>
                </c:pt>
                <c:pt idx="91">
                  <c:v>Detroit</c:v>
                </c:pt>
                <c:pt idx="92">
                  <c:v>Jacksonville</c:v>
                </c:pt>
                <c:pt idx="93">
                  <c:v>Charlotte</c:v>
                </c:pt>
                <c:pt idx="94">
                  <c:v>Miami</c:v>
                </c:pt>
                <c:pt idx="95">
                  <c:v>Pittsburgh</c:v>
                </c:pt>
                <c:pt idx="96">
                  <c:v>Toronto</c:v>
                </c:pt>
                <c:pt idx="97">
                  <c:v>Philadelphia</c:v>
                </c:pt>
                <c:pt idx="98">
                  <c:v>New York</c:v>
                </c:pt>
                <c:pt idx="99">
                  <c:v>Montreal</c:v>
                </c:pt>
                <c:pt idx="100">
                  <c:v>Boston</c:v>
                </c:pt>
                <c:pt idx="101">
                  <c:v>Beersheba</c:v>
                </c:pt>
                <c:pt idx="102">
                  <c:v>Tel Aviv District</c:v>
                </c:pt>
                <c:pt idx="103">
                  <c:v>Eilat</c:v>
                </c:pt>
                <c:pt idx="104">
                  <c:v>Haifa</c:v>
                </c:pt>
                <c:pt idx="105">
                  <c:v>Nahariyya</c:v>
                </c:pt>
                <c:pt idx="106">
                  <c:v>Jerusalem</c:v>
                </c:pt>
                <c:pt idx="107">
                  <c:v>San Francisco</c:v>
                </c:pt>
                <c:pt idx="108">
                  <c:v>Portland</c:v>
                </c:pt>
                <c:pt idx="109">
                  <c:v>San Francisco</c:v>
                </c:pt>
                <c:pt idx="110">
                  <c:v>Seattle</c:v>
                </c:pt>
                <c:pt idx="111">
                  <c:v>Los Angeles</c:v>
                </c:pt>
                <c:pt idx="112">
                  <c:v>San Diego</c:v>
                </c:pt>
                <c:pt idx="113">
                  <c:v>Las Vegas</c:v>
                </c:pt>
                <c:pt idx="114">
                  <c:v>Phoenix</c:v>
                </c:pt>
                <c:pt idx="115">
                  <c:v>Albuquerque</c:v>
                </c:pt>
                <c:pt idx="116">
                  <c:v>Denver</c:v>
                </c:pt>
                <c:pt idx="117">
                  <c:v>San Antonio</c:v>
                </c:pt>
                <c:pt idx="118">
                  <c:v>Dallas</c:v>
                </c:pt>
                <c:pt idx="119">
                  <c:v>Houston</c:v>
                </c:pt>
                <c:pt idx="120">
                  <c:v>Kansas City</c:v>
                </c:pt>
                <c:pt idx="121">
                  <c:v>Minneapolis</c:v>
                </c:pt>
                <c:pt idx="122">
                  <c:v>Saint Louis</c:v>
                </c:pt>
                <c:pt idx="123">
                  <c:v>Chicago</c:v>
                </c:pt>
                <c:pt idx="124">
                  <c:v>Nashville</c:v>
                </c:pt>
                <c:pt idx="125">
                  <c:v>Indianapolis</c:v>
                </c:pt>
                <c:pt idx="126">
                  <c:v>Atlanta</c:v>
                </c:pt>
                <c:pt idx="127">
                  <c:v>Detroit</c:v>
                </c:pt>
                <c:pt idx="128">
                  <c:v>Jacksonville</c:v>
                </c:pt>
                <c:pt idx="129">
                  <c:v>Charlotte</c:v>
                </c:pt>
                <c:pt idx="130">
                  <c:v>Miami</c:v>
                </c:pt>
                <c:pt idx="131">
                  <c:v>Pittsburgh</c:v>
                </c:pt>
                <c:pt idx="132">
                  <c:v>Toronto</c:v>
                </c:pt>
                <c:pt idx="133">
                  <c:v>Philadelphia</c:v>
                </c:pt>
                <c:pt idx="134">
                  <c:v>New York</c:v>
                </c:pt>
                <c:pt idx="135">
                  <c:v>Montreal</c:v>
                </c:pt>
                <c:pt idx="136">
                  <c:v>Boston</c:v>
                </c:pt>
                <c:pt idx="137">
                  <c:v>Beersheba</c:v>
                </c:pt>
                <c:pt idx="138">
                  <c:v>Tel Aviv District</c:v>
                </c:pt>
                <c:pt idx="139">
                  <c:v>Eilat</c:v>
                </c:pt>
                <c:pt idx="140">
                  <c:v>Haifa</c:v>
                </c:pt>
                <c:pt idx="141">
                  <c:v>Nahariyya</c:v>
                </c:pt>
                <c:pt idx="142">
                  <c:v>Jerusalem</c:v>
                </c:pt>
                <c:pt idx="143">
                  <c:v>Vancouver</c:v>
                </c:pt>
                <c:pt idx="144">
                  <c:v>Vancouver</c:v>
                </c:pt>
                <c:pt idx="145">
                  <c:v>Portland</c:v>
                </c:pt>
                <c:pt idx="146">
                  <c:v>San Francisco</c:v>
                </c:pt>
                <c:pt idx="147">
                  <c:v>Seattle</c:v>
                </c:pt>
                <c:pt idx="148">
                  <c:v>Los Angeles</c:v>
                </c:pt>
                <c:pt idx="149">
                  <c:v>San Diego</c:v>
                </c:pt>
                <c:pt idx="150">
                  <c:v>Las Vegas</c:v>
                </c:pt>
                <c:pt idx="151">
                  <c:v>Phoenix</c:v>
                </c:pt>
                <c:pt idx="152">
                  <c:v>Albuquerque</c:v>
                </c:pt>
                <c:pt idx="153">
                  <c:v>Denver</c:v>
                </c:pt>
                <c:pt idx="154">
                  <c:v>San Antonio</c:v>
                </c:pt>
                <c:pt idx="155">
                  <c:v>Dallas</c:v>
                </c:pt>
                <c:pt idx="156">
                  <c:v>Houston</c:v>
                </c:pt>
                <c:pt idx="157">
                  <c:v>Kansas City</c:v>
                </c:pt>
                <c:pt idx="158">
                  <c:v>Minneapolis</c:v>
                </c:pt>
                <c:pt idx="159">
                  <c:v>Saint Louis</c:v>
                </c:pt>
                <c:pt idx="160">
                  <c:v>Chicago</c:v>
                </c:pt>
                <c:pt idx="161">
                  <c:v>Nashville</c:v>
                </c:pt>
                <c:pt idx="162">
                  <c:v>Indianapolis</c:v>
                </c:pt>
                <c:pt idx="163">
                  <c:v>Atlanta</c:v>
                </c:pt>
                <c:pt idx="164">
                  <c:v>Detroit</c:v>
                </c:pt>
                <c:pt idx="165">
                  <c:v>Jacksonville</c:v>
                </c:pt>
                <c:pt idx="166">
                  <c:v>Charlotte</c:v>
                </c:pt>
                <c:pt idx="167">
                  <c:v>Miami</c:v>
                </c:pt>
                <c:pt idx="168">
                  <c:v>Pittsburgh</c:v>
                </c:pt>
                <c:pt idx="169">
                  <c:v>Toronto</c:v>
                </c:pt>
                <c:pt idx="170">
                  <c:v>Philadelphia</c:v>
                </c:pt>
                <c:pt idx="171">
                  <c:v>New York</c:v>
                </c:pt>
                <c:pt idx="172">
                  <c:v>Montreal</c:v>
                </c:pt>
                <c:pt idx="173">
                  <c:v>Boston</c:v>
                </c:pt>
                <c:pt idx="174">
                  <c:v>Beersheba</c:v>
                </c:pt>
                <c:pt idx="175">
                  <c:v>Tel Aviv District</c:v>
                </c:pt>
                <c:pt idx="176">
                  <c:v>Eilat</c:v>
                </c:pt>
                <c:pt idx="177">
                  <c:v>Haifa</c:v>
                </c:pt>
                <c:pt idx="178">
                  <c:v>Nahariyya</c:v>
                </c:pt>
                <c:pt idx="179">
                  <c:v>Jerusalem</c:v>
                </c:pt>
                <c:pt idx="180">
                  <c:v>Vancouver</c:v>
                </c:pt>
                <c:pt idx="181">
                  <c:v>Portland</c:v>
                </c:pt>
                <c:pt idx="182">
                  <c:v>San Francisco</c:v>
                </c:pt>
                <c:pt idx="183">
                  <c:v>Seattle</c:v>
                </c:pt>
                <c:pt idx="184">
                  <c:v>Los Angeles</c:v>
                </c:pt>
                <c:pt idx="185">
                  <c:v>San Diego</c:v>
                </c:pt>
                <c:pt idx="186">
                  <c:v>Las Vegas</c:v>
                </c:pt>
                <c:pt idx="187">
                  <c:v>Phoenix</c:v>
                </c:pt>
                <c:pt idx="188">
                  <c:v>Albuquerque</c:v>
                </c:pt>
                <c:pt idx="189">
                  <c:v>Denver</c:v>
                </c:pt>
                <c:pt idx="190">
                  <c:v>San Antonio</c:v>
                </c:pt>
                <c:pt idx="191">
                  <c:v>Dallas</c:v>
                </c:pt>
                <c:pt idx="192">
                  <c:v>Houston</c:v>
                </c:pt>
                <c:pt idx="193">
                  <c:v>Kansas City</c:v>
                </c:pt>
                <c:pt idx="194">
                  <c:v>Minneapolis</c:v>
                </c:pt>
                <c:pt idx="195">
                  <c:v>Saint Louis</c:v>
                </c:pt>
                <c:pt idx="196">
                  <c:v>Chicago</c:v>
                </c:pt>
                <c:pt idx="197">
                  <c:v>Nashville</c:v>
                </c:pt>
                <c:pt idx="198">
                  <c:v>Indianapolis</c:v>
                </c:pt>
                <c:pt idx="199">
                  <c:v>Atlanta</c:v>
                </c:pt>
                <c:pt idx="200">
                  <c:v>Detroit</c:v>
                </c:pt>
                <c:pt idx="201">
                  <c:v>Jacksonville</c:v>
                </c:pt>
                <c:pt idx="202">
                  <c:v>Charlotte</c:v>
                </c:pt>
                <c:pt idx="203">
                  <c:v>Miami</c:v>
                </c:pt>
                <c:pt idx="204">
                  <c:v>Pittsburgh</c:v>
                </c:pt>
                <c:pt idx="205">
                  <c:v>Toronto</c:v>
                </c:pt>
                <c:pt idx="206">
                  <c:v>Philadelphia</c:v>
                </c:pt>
                <c:pt idx="207">
                  <c:v>New York</c:v>
                </c:pt>
                <c:pt idx="208">
                  <c:v>Montreal</c:v>
                </c:pt>
                <c:pt idx="209">
                  <c:v>Boston</c:v>
                </c:pt>
                <c:pt idx="210">
                  <c:v>Beersheba</c:v>
                </c:pt>
                <c:pt idx="211">
                  <c:v>Tel Aviv District</c:v>
                </c:pt>
                <c:pt idx="212">
                  <c:v>Eilat</c:v>
                </c:pt>
                <c:pt idx="213">
                  <c:v>Haifa</c:v>
                </c:pt>
                <c:pt idx="214">
                  <c:v>Nahariyya</c:v>
                </c:pt>
                <c:pt idx="215">
                  <c:v>Jerusalem</c:v>
                </c:pt>
                <c:pt idx="216">
                  <c:v>Vancouver</c:v>
                </c:pt>
                <c:pt idx="217">
                  <c:v>Portland</c:v>
                </c:pt>
                <c:pt idx="218">
                  <c:v>San Francisco</c:v>
                </c:pt>
                <c:pt idx="219">
                  <c:v>Seattle</c:v>
                </c:pt>
                <c:pt idx="220">
                  <c:v>Los Angeles</c:v>
                </c:pt>
                <c:pt idx="221">
                  <c:v>San Diego</c:v>
                </c:pt>
                <c:pt idx="222">
                  <c:v>Las Vegas</c:v>
                </c:pt>
                <c:pt idx="223">
                  <c:v>Phoenix</c:v>
                </c:pt>
                <c:pt idx="224">
                  <c:v>Albuquerque</c:v>
                </c:pt>
                <c:pt idx="225">
                  <c:v>Denver</c:v>
                </c:pt>
                <c:pt idx="226">
                  <c:v>San Antonio</c:v>
                </c:pt>
                <c:pt idx="227">
                  <c:v>Dallas</c:v>
                </c:pt>
                <c:pt idx="228">
                  <c:v>Houston</c:v>
                </c:pt>
                <c:pt idx="229">
                  <c:v>Kansas City</c:v>
                </c:pt>
                <c:pt idx="230">
                  <c:v>Minneapolis</c:v>
                </c:pt>
                <c:pt idx="231">
                  <c:v>Saint Louis</c:v>
                </c:pt>
                <c:pt idx="232">
                  <c:v>Chicago</c:v>
                </c:pt>
                <c:pt idx="233">
                  <c:v>Nashville</c:v>
                </c:pt>
                <c:pt idx="234">
                  <c:v>Atlanta</c:v>
                </c:pt>
                <c:pt idx="235">
                  <c:v>Detroit</c:v>
                </c:pt>
                <c:pt idx="236">
                  <c:v>Jacksonville</c:v>
                </c:pt>
                <c:pt idx="237">
                  <c:v>Charlotte</c:v>
                </c:pt>
                <c:pt idx="238">
                  <c:v>Miami</c:v>
                </c:pt>
                <c:pt idx="239">
                  <c:v>Pittsburgh</c:v>
                </c:pt>
                <c:pt idx="240">
                  <c:v>Toronto</c:v>
                </c:pt>
                <c:pt idx="241">
                  <c:v>Philadelphia</c:v>
                </c:pt>
                <c:pt idx="242">
                  <c:v>New York</c:v>
                </c:pt>
                <c:pt idx="243">
                  <c:v>Montreal</c:v>
                </c:pt>
                <c:pt idx="244">
                  <c:v>Boston</c:v>
                </c:pt>
                <c:pt idx="245">
                  <c:v>Beersheba</c:v>
                </c:pt>
                <c:pt idx="246">
                  <c:v>Tel Aviv District</c:v>
                </c:pt>
                <c:pt idx="247">
                  <c:v>Eilat</c:v>
                </c:pt>
                <c:pt idx="248">
                  <c:v>Haifa</c:v>
                </c:pt>
                <c:pt idx="249">
                  <c:v>Nahariyya</c:v>
                </c:pt>
                <c:pt idx="250">
                  <c:v>Jerusalem</c:v>
                </c:pt>
                <c:pt idx="251">
                  <c:v>Indianapolis</c:v>
                </c:pt>
                <c:pt idx="252">
                  <c:v>Vancouver</c:v>
                </c:pt>
                <c:pt idx="253">
                  <c:v>Portland</c:v>
                </c:pt>
                <c:pt idx="254">
                  <c:v>San Francisco</c:v>
                </c:pt>
                <c:pt idx="255">
                  <c:v>Seattle</c:v>
                </c:pt>
                <c:pt idx="256">
                  <c:v>Los Angeles</c:v>
                </c:pt>
                <c:pt idx="257">
                  <c:v>San Diego</c:v>
                </c:pt>
                <c:pt idx="258">
                  <c:v>Las Vegas</c:v>
                </c:pt>
                <c:pt idx="259">
                  <c:v>Phoenix</c:v>
                </c:pt>
                <c:pt idx="260">
                  <c:v>Albuquerque</c:v>
                </c:pt>
                <c:pt idx="261">
                  <c:v>Denver</c:v>
                </c:pt>
                <c:pt idx="262">
                  <c:v>San Antonio</c:v>
                </c:pt>
                <c:pt idx="263">
                  <c:v>Dallas</c:v>
                </c:pt>
                <c:pt idx="264">
                  <c:v>Houston</c:v>
                </c:pt>
                <c:pt idx="265">
                  <c:v>Kansas City</c:v>
                </c:pt>
                <c:pt idx="266">
                  <c:v>Minneapolis</c:v>
                </c:pt>
                <c:pt idx="267">
                  <c:v>Saint Louis</c:v>
                </c:pt>
                <c:pt idx="268">
                  <c:v>Chicago</c:v>
                </c:pt>
                <c:pt idx="269">
                  <c:v>Nashville</c:v>
                </c:pt>
                <c:pt idx="270">
                  <c:v>Indianapolis</c:v>
                </c:pt>
                <c:pt idx="271">
                  <c:v>Atlanta</c:v>
                </c:pt>
                <c:pt idx="272">
                  <c:v>Detroit</c:v>
                </c:pt>
                <c:pt idx="273">
                  <c:v>Jacksonville</c:v>
                </c:pt>
                <c:pt idx="274">
                  <c:v>Charlotte</c:v>
                </c:pt>
                <c:pt idx="275">
                  <c:v>Miami</c:v>
                </c:pt>
                <c:pt idx="276">
                  <c:v>Pittsburgh</c:v>
                </c:pt>
                <c:pt idx="277">
                  <c:v>Toronto</c:v>
                </c:pt>
                <c:pt idx="278">
                  <c:v>Philadelphia</c:v>
                </c:pt>
                <c:pt idx="279">
                  <c:v>New York</c:v>
                </c:pt>
                <c:pt idx="280">
                  <c:v>Montreal</c:v>
                </c:pt>
                <c:pt idx="281">
                  <c:v>Boston</c:v>
                </c:pt>
                <c:pt idx="282">
                  <c:v>Beersheba</c:v>
                </c:pt>
                <c:pt idx="283">
                  <c:v>Tel Aviv District</c:v>
                </c:pt>
                <c:pt idx="284">
                  <c:v>Eilat</c:v>
                </c:pt>
                <c:pt idx="285">
                  <c:v>Haifa</c:v>
                </c:pt>
                <c:pt idx="286">
                  <c:v>Nahariyya</c:v>
                </c:pt>
                <c:pt idx="287">
                  <c:v>Jerusalem</c:v>
                </c:pt>
                <c:pt idx="288">
                  <c:v>Vancouver</c:v>
                </c:pt>
                <c:pt idx="289">
                  <c:v>Portland</c:v>
                </c:pt>
                <c:pt idx="290">
                  <c:v>San Francisco</c:v>
                </c:pt>
                <c:pt idx="291">
                  <c:v>Seattle</c:v>
                </c:pt>
                <c:pt idx="292">
                  <c:v>Los Angeles</c:v>
                </c:pt>
                <c:pt idx="293">
                  <c:v>San Diego</c:v>
                </c:pt>
                <c:pt idx="294">
                  <c:v>Las Vegas</c:v>
                </c:pt>
                <c:pt idx="295">
                  <c:v>Phoenix</c:v>
                </c:pt>
                <c:pt idx="296">
                  <c:v>Albuquerque</c:v>
                </c:pt>
                <c:pt idx="297">
                  <c:v>Denver</c:v>
                </c:pt>
                <c:pt idx="298">
                  <c:v>San Antonio</c:v>
                </c:pt>
                <c:pt idx="299">
                  <c:v>Dallas</c:v>
                </c:pt>
                <c:pt idx="300">
                  <c:v>Houston</c:v>
                </c:pt>
                <c:pt idx="301">
                  <c:v>Kansas City</c:v>
                </c:pt>
                <c:pt idx="302">
                  <c:v>Minneapolis</c:v>
                </c:pt>
                <c:pt idx="303">
                  <c:v>Saint Louis</c:v>
                </c:pt>
                <c:pt idx="304">
                  <c:v>Chicago</c:v>
                </c:pt>
                <c:pt idx="305">
                  <c:v>Nashville</c:v>
                </c:pt>
                <c:pt idx="306">
                  <c:v>Indianapolis</c:v>
                </c:pt>
                <c:pt idx="307">
                  <c:v>Atlanta</c:v>
                </c:pt>
                <c:pt idx="308">
                  <c:v>Detroit</c:v>
                </c:pt>
                <c:pt idx="309">
                  <c:v>Jacksonville</c:v>
                </c:pt>
                <c:pt idx="310">
                  <c:v>Charlotte</c:v>
                </c:pt>
                <c:pt idx="311">
                  <c:v>Miami</c:v>
                </c:pt>
                <c:pt idx="312">
                  <c:v>Pittsburgh</c:v>
                </c:pt>
                <c:pt idx="313">
                  <c:v>Toronto</c:v>
                </c:pt>
                <c:pt idx="314">
                  <c:v>Philadelphia</c:v>
                </c:pt>
                <c:pt idx="315">
                  <c:v>New York</c:v>
                </c:pt>
                <c:pt idx="316">
                  <c:v>Montreal</c:v>
                </c:pt>
                <c:pt idx="317">
                  <c:v>Boston</c:v>
                </c:pt>
                <c:pt idx="318">
                  <c:v>Beersheba</c:v>
                </c:pt>
                <c:pt idx="319">
                  <c:v>Tel Aviv District</c:v>
                </c:pt>
                <c:pt idx="320">
                  <c:v>Eilat</c:v>
                </c:pt>
                <c:pt idx="321">
                  <c:v>Haifa</c:v>
                </c:pt>
                <c:pt idx="322">
                  <c:v>Nahariyya</c:v>
                </c:pt>
                <c:pt idx="323">
                  <c:v>Jerusalem</c:v>
                </c:pt>
                <c:pt idx="324">
                  <c:v>Vancouver</c:v>
                </c:pt>
                <c:pt idx="325">
                  <c:v>Portland</c:v>
                </c:pt>
                <c:pt idx="326">
                  <c:v>San Francisco</c:v>
                </c:pt>
                <c:pt idx="327">
                  <c:v>Seattle</c:v>
                </c:pt>
                <c:pt idx="328">
                  <c:v>Los Angeles</c:v>
                </c:pt>
                <c:pt idx="329">
                  <c:v>San Diego</c:v>
                </c:pt>
                <c:pt idx="330">
                  <c:v>Las Vegas</c:v>
                </c:pt>
                <c:pt idx="331">
                  <c:v>Phoenix</c:v>
                </c:pt>
                <c:pt idx="332">
                  <c:v>Albuquerque</c:v>
                </c:pt>
                <c:pt idx="333">
                  <c:v>Denver</c:v>
                </c:pt>
                <c:pt idx="334">
                  <c:v>San Antonio</c:v>
                </c:pt>
                <c:pt idx="335">
                  <c:v>Dallas</c:v>
                </c:pt>
                <c:pt idx="336">
                  <c:v>Houston</c:v>
                </c:pt>
                <c:pt idx="337">
                  <c:v>Kansas City</c:v>
                </c:pt>
                <c:pt idx="338">
                  <c:v>Minneapolis</c:v>
                </c:pt>
                <c:pt idx="339">
                  <c:v>Saint Louis</c:v>
                </c:pt>
                <c:pt idx="340">
                  <c:v>Chicago</c:v>
                </c:pt>
                <c:pt idx="341">
                  <c:v>Nashville</c:v>
                </c:pt>
                <c:pt idx="342">
                  <c:v>Indianapolis</c:v>
                </c:pt>
                <c:pt idx="343">
                  <c:v>Atlanta</c:v>
                </c:pt>
                <c:pt idx="344">
                  <c:v>Detroit</c:v>
                </c:pt>
                <c:pt idx="345">
                  <c:v>Jacksonville</c:v>
                </c:pt>
                <c:pt idx="346">
                  <c:v>Charlotte</c:v>
                </c:pt>
                <c:pt idx="347">
                  <c:v>Miami</c:v>
                </c:pt>
                <c:pt idx="348">
                  <c:v>Pittsburgh</c:v>
                </c:pt>
                <c:pt idx="349">
                  <c:v>Toronto</c:v>
                </c:pt>
                <c:pt idx="350">
                  <c:v>Philadelphia</c:v>
                </c:pt>
                <c:pt idx="351">
                  <c:v>New York</c:v>
                </c:pt>
                <c:pt idx="352">
                  <c:v>Montreal</c:v>
                </c:pt>
                <c:pt idx="353">
                  <c:v>Boston</c:v>
                </c:pt>
                <c:pt idx="354">
                  <c:v>Beersheba</c:v>
                </c:pt>
                <c:pt idx="355">
                  <c:v>Tel Aviv District</c:v>
                </c:pt>
                <c:pt idx="356">
                  <c:v>Eilat</c:v>
                </c:pt>
                <c:pt idx="357">
                  <c:v>Haifa</c:v>
                </c:pt>
                <c:pt idx="358">
                  <c:v>Nahariyya</c:v>
                </c:pt>
                <c:pt idx="359">
                  <c:v>Jerusalem</c:v>
                </c:pt>
                <c:pt idx="360">
                  <c:v>Vancouver</c:v>
                </c:pt>
                <c:pt idx="361">
                  <c:v>Portland</c:v>
                </c:pt>
                <c:pt idx="362">
                  <c:v>San Francisco</c:v>
                </c:pt>
                <c:pt idx="363">
                  <c:v>Seattle</c:v>
                </c:pt>
                <c:pt idx="364">
                  <c:v>Los Angeles</c:v>
                </c:pt>
                <c:pt idx="365">
                  <c:v>San Diego</c:v>
                </c:pt>
                <c:pt idx="366">
                  <c:v>Las Vegas</c:v>
                </c:pt>
                <c:pt idx="367">
                  <c:v>Phoenix</c:v>
                </c:pt>
                <c:pt idx="368">
                  <c:v>Albuquerque</c:v>
                </c:pt>
                <c:pt idx="369">
                  <c:v>Denver</c:v>
                </c:pt>
                <c:pt idx="370">
                  <c:v>San Antonio</c:v>
                </c:pt>
                <c:pt idx="371">
                  <c:v>Dallas</c:v>
                </c:pt>
                <c:pt idx="372">
                  <c:v>Houston</c:v>
                </c:pt>
                <c:pt idx="373">
                  <c:v>Kansas City</c:v>
                </c:pt>
                <c:pt idx="374">
                  <c:v>Minneapolis</c:v>
                </c:pt>
                <c:pt idx="375">
                  <c:v>Saint Louis</c:v>
                </c:pt>
                <c:pt idx="376">
                  <c:v>Chicago</c:v>
                </c:pt>
                <c:pt idx="377">
                  <c:v>Nashville</c:v>
                </c:pt>
                <c:pt idx="378">
                  <c:v>Indianapolis</c:v>
                </c:pt>
                <c:pt idx="379">
                  <c:v>Atlanta</c:v>
                </c:pt>
                <c:pt idx="380">
                  <c:v>Detroit</c:v>
                </c:pt>
                <c:pt idx="381">
                  <c:v>Jacksonville</c:v>
                </c:pt>
                <c:pt idx="382">
                  <c:v>Charlotte</c:v>
                </c:pt>
                <c:pt idx="383">
                  <c:v>Miami</c:v>
                </c:pt>
                <c:pt idx="384">
                  <c:v>Pittsburgh</c:v>
                </c:pt>
                <c:pt idx="385">
                  <c:v>Toronto</c:v>
                </c:pt>
                <c:pt idx="386">
                  <c:v>Philadelphia</c:v>
                </c:pt>
                <c:pt idx="387">
                  <c:v>New York</c:v>
                </c:pt>
                <c:pt idx="388">
                  <c:v>Montreal</c:v>
                </c:pt>
                <c:pt idx="389">
                  <c:v>Boston</c:v>
                </c:pt>
                <c:pt idx="390">
                  <c:v>Beersheba</c:v>
                </c:pt>
                <c:pt idx="391">
                  <c:v>Tel Aviv District</c:v>
                </c:pt>
                <c:pt idx="392">
                  <c:v>Eilat</c:v>
                </c:pt>
                <c:pt idx="393">
                  <c:v>Haifa</c:v>
                </c:pt>
                <c:pt idx="394">
                  <c:v>Nahariyya</c:v>
                </c:pt>
                <c:pt idx="395">
                  <c:v>Jerusalem</c:v>
                </c:pt>
                <c:pt idx="396">
                  <c:v>Vancouver</c:v>
                </c:pt>
                <c:pt idx="397">
                  <c:v>Portland</c:v>
                </c:pt>
                <c:pt idx="398">
                  <c:v>San Francisco</c:v>
                </c:pt>
                <c:pt idx="399">
                  <c:v>Seattle</c:v>
                </c:pt>
                <c:pt idx="400">
                  <c:v>Los Angeles</c:v>
                </c:pt>
                <c:pt idx="401">
                  <c:v>San Diego</c:v>
                </c:pt>
                <c:pt idx="402">
                  <c:v>Las Vegas</c:v>
                </c:pt>
                <c:pt idx="403">
                  <c:v>Phoenix</c:v>
                </c:pt>
                <c:pt idx="404">
                  <c:v>Albuquerque</c:v>
                </c:pt>
                <c:pt idx="405">
                  <c:v>Denver</c:v>
                </c:pt>
                <c:pt idx="406">
                  <c:v>San Antonio</c:v>
                </c:pt>
                <c:pt idx="407">
                  <c:v>Dallas</c:v>
                </c:pt>
                <c:pt idx="408">
                  <c:v>Houston</c:v>
                </c:pt>
                <c:pt idx="409">
                  <c:v>Kansas City</c:v>
                </c:pt>
                <c:pt idx="410">
                  <c:v>Minneapolis</c:v>
                </c:pt>
                <c:pt idx="411">
                  <c:v>Saint Louis</c:v>
                </c:pt>
                <c:pt idx="412">
                  <c:v>Chicago</c:v>
                </c:pt>
                <c:pt idx="413">
                  <c:v>Nashville</c:v>
                </c:pt>
                <c:pt idx="414">
                  <c:v>Indianapolis</c:v>
                </c:pt>
                <c:pt idx="415">
                  <c:v>Atlanta</c:v>
                </c:pt>
                <c:pt idx="416">
                  <c:v>Detroit</c:v>
                </c:pt>
                <c:pt idx="417">
                  <c:v>Jacksonville</c:v>
                </c:pt>
                <c:pt idx="418">
                  <c:v>Charlotte</c:v>
                </c:pt>
                <c:pt idx="419">
                  <c:v>Miami</c:v>
                </c:pt>
                <c:pt idx="420">
                  <c:v>Pittsburgh</c:v>
                </c:pt>
                <c:pt idx="421">
                  <c:v>Toronto</c:v>
                </c:pt>
                <c:pt idx="422">
                  <c:v>Philadelphia</c:v>
                </c:pt>
                <c:pt idx="423">
                  <c:v>New York</c:v>
                </c:pt>
                <c:pt idx="424">
                  <c:v>Montreal</c:v>
                </c:pt>
                <c:pt idx="425">
                  <c:v>Boston</c:v>
                </c:pt>
                <c:pt idx="426">
                  <c:v>Beersheba</c:v>
                </c:pt>
                <c:pt idx="427">
                  <c:v>Tel Aviv District</c:v>
                </c:pt>
                <c:pt idx="428">
                  <c:v>Eilat</c:v>
                </c:pt>
                <c:pt idx="429">
                  <c:v>Haifa</c:v>
                </c:pt>
                <c:pt idx="430">
                  <c:v>Nahariyya</c:v>
                </c:pt>
                <c:pt idx="431">
                  <c:v>Jerusalem</c:v>
                </c:pt>
              </c:strCache>
            </c:strRef>
          </c:cat>
          <c:val>
            <c:numRef>
              <c:f>[5]Q7!$C$3:$C$434</c:f>
              <c:numCache>
                <c:formatCode>General</c:formatCode>
                <c:ptCount val="432"/>
                <c:pt idx="0">
                  <c:v>24.8599999999999</c:v>
                </c:pt>
                <c:pt idx="1">
                  <c:v>21.03</c:v>
                </c:pt>
                <c:pt idx="2">
                  <c:v>22.7729999999999</c:v>
                </c:pt>
                <c:pt idx="3">
                  <c:v>34.896333332999902</c:v>
                </c:pt>
                <c:pt idx="4">
                  <c:v>36.366666666999997</c:v>
                </c:pt>
                <c:pt idx="5">
                  <c:v>35.026666667000001</c:v>
                </c:pt>
                <c:pt idx="6">
                  <c:v>33.703999999999901</c:v>
                </c:pt>
                <c:pt idx="7">
                  <c:v>36.837666667000001</c:v>
                </c:pt>
                <c:pt idx="8">
                  <c:v>39.83</c:v>
                </c:pt>
                <c:pt idx="9">
                  <c:v>36.819999999999901</c:v>
                </c:pt>
                <c:pt idx="10">
                  <c:v>35.569999999999901</c:v>
                </c:pt>
                <c:pt idx="11">
                  <c:v>33.144999999999897</c:v>
                </c:pt>
                <c:pt idx="12">
                  <c:v>58.593666666999901</c:v>
                </c:pt>
                <c:pt idx="13">
                  <c:v>35.383333333000003</c:v>
                </c:pt>
                <c:pt idx="14">
                  <c:v>42.089999999999897</c:v>
                </c:pt>
                <c:pt idx="15">
                  <c:v>39.46</c:v>
                </c:pt>
                <c:pt idx="16">
                  <c:v>38.518333333000001</c:v>
                </c:pt>
                <c:pt idx="17">
                  <c:v>43.569166666999898</c:v>
                </c:pt>
                <c:pt idx="18">
                  <c:v>36.899999999999899</c:v>
                </c:pt>
                <c:pt idx="19">
                  <c:v>38.067333332999901</c:v>
                </c:pt>
                <c:pt idx="20">
                  <c:v>32.5399999999999</c:v>
                </c:pt>
                <c:pt idx="21">
                  <c:v>36.129999999999903</c:v>
                </c:pt>
                <c:pt idx="22">
                  <c:v>23.55</c:v>
                </c:pt>
                <c:pt idx="23">
                  <c:v>41.819999999999901</c:v>
                </c:pt>
                <c:pt idx="24">
                  <c:v>31.709999999999901</c:v>
                </c:pt>
                <c:pt idx="25">
                  <c:v>34.379999999999903</c:v>
                </c:pt>
                <c:pt idx="26">
                  <c:v>35.090000000000003</c:v>
                </c:pt>
                <c:pt idx="27">
                  <c:v>38.0429999999999</c:v>
                </c:pt>
                <c:pt idx="28">
                  <c:v>32.259999999999899</c:v>
                </c:pt>
                <c:pt idx="29">
                  <c:v>30.971</c:v>
                </c:pt>
                <c:pt idx="30">
                  <c:v>25.3599999999999</c:v>
                </c:pt>
                <c:pt idx="31">
                  <c:v>30</c:v>
                </c:pt>
                <c:pt idx="32">
                  <c:v>28.14</c:v>
                </c:pt>
                <c:pt idx="33">
                  <c:v>27.236999999999899</c:v>
                </c:pt>
                <c:pt idx="34">
                  <c:v>24.5519999999999</c:v>
                </c:pt>
                <c:pt idx="35">
                  <c:v>24.962999999999901</c:v>
                </c:pt>
                <c:pt idx="36">
                  <c:v>20.23</c:v>
                </c:pt>
                <c:pt idx="37">
                  <c:v>24.959999999999901</c:v>
                </c:pt>
                <c:pt idx="38">
                  <c:v>21.56</c:v>
                </c:pt>
                <c:pt idx="39">
                  <c:v>24.139999999999901</c:v>
                </c:pt>
                <c:pt idx="40">
                  <c:v>30.537999999999901</c:v>
                </c:pt>
                <c:pt idx="41">
                  <c:v>30.666666667000001</c:v>
                </c:pt>
                <c:pt idx="42">
                  <c:v>30.363999999999901</c:v>
                </c:pt>
                <c:pt idx="43">
                  <c:v>30.145999999999901</c:v>
                </c:pt>
                <c:pt idx="44">
                  <c:v>35.576500000000003</c:v>
                </c:pt>
                <c:pt idx="45">
                  <c:v>47.25</c:v>
                </c:pt>
                <c:pt idx="46">
                  <c:v>34.857666666999997</c:v>
                </c:pt>
                <c:pt idx="47">
                  <c:v>39.22</c:v>
                </c:pt>
                <c:pt idx="48">
                  <c:v>32.2783333329999</c:v>
                </c:pt>
                <c:pt idx="49">
                  <c:v>47.6653333329999</c:v>
                </c:pt>
                <c:pt idx="50">
                  <c:v>44.671666666999997</c:v>
                </c:pt>
                <c:pt idx="51">
                  <c:v>45.9819999999999</c:v>
                </c:pt>
                <c:pt idx="52">
                  <c:v>43.186</c:v>
                </c:pt>
                <c:pt idx="53">
                  <c:v>43.083666667000003</c:v>
                </c:pt>
                <c:pt idx="54">
                  <c:v>50.043666666999997</c:v>
                </c:pt>
                <c:pt idx="55">
                  <c:v>36.114999999999903</c:v>
                </c:pt>
                <c:pt idx="56">
                  <c:v>47.766666667000003</c:v>
                </c:pt>
                <c:pt idx="57">
                  <c:v>30.08</c:v>
                </c:pt>
                <c:pt idx="58">
                  <c:v>44.041666666999902</c:v>
                </c:pt>
                <c:pt idx="59">
                  <c:v>27.947666666999901</c:v>
                </c:pt>
                <c:pt idx="60">
                  <c:v>47.727333332999898</c:v>
                </c:pt>
                <c:pt idx="61">
                  <c:v>43.259999999999899</c:v>
                </c:pt>
                <c:pt idx="62">
                  <c:v>45.41</c:v>
                </c:pt>
                <c:pt idx="63">
                  <c:v>43.975999999999999</c:v>
                </c:pt>
                <c:pt idx="64">
                  <c:v>40.469999999999899</c:v>
                </c:pt>
                <c:pt idx="65">
                  <c:v>45.37</c:v>
                </c:pt>
                <c:pt idx="66">
                  <c:v>34.048000000000002</c:v>
                </c:pt>
                <c:pt idx="67">
                  <c:v>31.730999999999899</c:v>
                </c:pt>
                <c:pt idx="68">
                  <c:v>28.729999999999901</c:v>
                </c:pt>
                <c:pt idx="69">
                  <c:v>26.399999999999899</c:v>
                </c:pt>
                <c:pt idx="70">
                  <c:v>27.351999999999901</c:v>
                </c:pt>
                <c:pt idx="71">
                  <c:v>29.716000000000001</c:v>
                </c:pt>
                <c:pt idx="72">
                  <c:v>20.329999999999899</c:v>
                </c:pt>
                <c:pt idx="73">
                  <c:v>28.719333332999899</c:v>
                </c:pt>
                <c:pt idx="74">
                  <c:v>23.039333332999998</c:v>
                </c:pt>
                <c:pt idx="75">
                  <c:v>30.189333333</c:v>
                </c:pt>
                <c:pt idx="76">
                  <c:v>30.456666666999901</c:v>
                </c:pt>
                <c:pt idx="77">
                  <c:v>35.6736666669999</c:v>
                </c:pt>
                <c:pt idx="78">
                  <c:v>30.580333332999999</c:v>
                </c:pt>
                <c:pt idx="79">
                  <c:v>34.885333332999998</c:v>
                </c:pt>
                <c:pt idx="80">
                  <c:v>48.591333332999902</c:v>
                </c:pt>
                <c:pt idx="81">
                  <c:v>37.1799999999999</c:v>
                </c:pt>
                <c:pt idx="82">
                  <c:v>42.849666666999902</c:v>
                </c:pt>
                <c:pt idx="83">
                  <c:v>34.24</c:v>
                </c:pt>
                <c:pt idx="84">
                  <c:v>43.174999999999997</c:v>
                </c:pt>
                <c:pt idx="85">
                  <c:v>47.129999999999903</c:v>
                </c:pt>
                <c:pt idx="86">
                  <c:v>45.977333332999898</c:v>
                </c:pt>
                <c:pt idx="87">
                  <c:v>46.033999999999899</c:v>
                </c:pt>
                <c:pt idx="88">
                  <c:v>43.522999999999897</c:v>
                </c:pt>
                <c:pt idx="89">
                  <c:v>44.856333333000002</c:v>
                </c:pt>
                <c:pt idx="90">
                  <c:v>33.779999999999902</c:v>
                </c:pt>
                <c:pt idx="91">
                  <c:v>44.217999999999897</c:v>
                </c:pt>
                <c:pt idx="92">
                  <c:v>31.6999999999999</c:v>
                </c:pt>
                <c:pt idx="93">
                  <c:v>36</c:v>
                </c:pt>
                <c:pt idx="94">
                  <c:v>24.024333333000001</c:v>
                </c:pt>
                <c:pt idx="95">
                  <c:v>41.891333332999899</c:v>
                </c:pt>
                <c:pt idx="96">
                  <c:v>36.729999999999997</c:v>
                </c:pt>
                <c:pt idx="97">
                  <c:v>43.285666666999902</c:v>
                </c:pt>
                <c:pt idx="98">
                  <c:v>41.959000000000003</c:v>
                </c:pt>
                <c:pt idx="99">
                  <c:v>35.9299999999999</c:v>
                </c:pt>
                <c:pt idx="100">
                  <c:v>36.81</c:v>
                </c:pt>
                <c:pt idx="101">
                  <c:v>28.884</c:v>
                </c:pt>
                <c:pt idx="102">
                  <c:v>30.209999999999901</c:v>
                </c:pt>
                <c:pt idx="103">
                  <c:v>29.62</c:v>
                </c:pt>
                <c:pt idx="104">
                  <c:v>30.53</c:v>
                </c:pt>
                <c:pt idx="105">
                  <c:v>25.977999999999899</c:v>
                </c:pt>
                <c:pt idx="106">
                  <c:v>30.549999999999901</c:v>
                </c:pt>
                <c:pt idx="107">
                  <c:v>20.98</c:v>
                </c:pt>
                <c:pt idx="108">
                  <c:v>30.977333332999901</c:v>
                </c:pt>
                <c:pt idx="109">
                  <c:v>23.611666667000001</c:v>
                </c:pt>
                <c:pt idx="110">
                  <c:v>29.19</c:v>
                </c:pt>
                <c:pt idx="111">
                  <c:v>30.054333332999899</c:v>
                </c:pt>
                <c:pt idx="112">
                  <c:v>29.837</c:v>
                </c:pt>
                <c:pt idx="113">
                  <c:v>37.662666666999897</c:v>
                </c:pt>
                <c:pt idx="114">
                  <c:v>33.649333333000001</c:v>
                </c:pt>
                <c:pt idx="115">
                  <c:v>32.002666667</c:v>
                </c:pt>
                <c:pt idx="116">
                  <c:v>39.17</c:v>
                </c:pt>
                <c:pt idx="117">
                  <c:v>32.139999999999901</c:v>
                </c:pt>
                <c:pt idx="118">
                  <c:v>29.2</c:v>
                </c:pt>
                <c:pt idx="119">
                  <c:v>27.86</c:v>
                </c:pt>
                <c:pt idx="120">
                  <c:v>33.127333333000003</c:v>
                </c:pt>
                <c:pt idx="121">
                  <c:v>34.779999999999902</c:v>
                </c:pt>
                <c:pt idx="122">
                  <c:v>31.29</c:v>
                </c:pt>
                <c:pt idx="123">
                  <c:v>32.199999999999903</c:v>
                </c:pt>
                <c:pt idx="124">
                  <c:v>32.639999999999901</c:v>
                </c:pt>
                <c:pt idx="125">
                  <c:v>32.46</c:v>
                </c:pt>
                <c:pt idx="126">
                  <c:v>30.16</c:v>
                </c:pt>
                <c:pt idx="127">
                  <c:v>34.639999999999901</c:v>
                </c:pt>
                <c:pt idx="128">
                  <c:v>25.0899999999999</c:v>
                </c:pt>
                <c:pt idx="129">
                  <c:v>32.049999999999997</c:v>
                </c:pt>
                <c:pt idx="130">
                  <c:v>19.421666666999901</c:v>
                </c:pt>
                <c:pt idx="131">
                  <c:v>36.75</c:v>
                </c:pt>
                <c:pt idx="132">
                  <c:v>30.78</c:v>
                </c:pt>
                <c:pt idx="133">
                  <c:v>35.590000000000003</c:v>
                </c:pt>
                <c:pt idx="134">
                  <c:v>33.22</c:v>
                </c:pt>
                <c:pt idx="135">
                  <c:v>34.6</c:v>
                </c:pt>
                <c:pt idx="136">
                  <c:v>36.259999999999899</c:v>
                </c:pt>
                <c:pt idx="137">
                  <c:v>31.6859999999999</c:v>
                </c:pt>
                <c:pt idx="138">
                  <c:v>30.341999999999999</c:v>
                </c:pt>
                <c:pt idx="139">
                  <c:v>32</c:v>
                </c:pt>
                <c:pt idx="140">
                  <c:v>28.909999999999901</c:v>
                </c:pt>
                <c:pt idx="141">
                  <c:v>33.536000000000001</c:v>
                </c:pt>
                <c:pt idx="142">
                  <c:v>30.218666666999901</c:v>
                </c:pt>
                <c:pt idx="143">
                  <c:v>23.2789999999999</c:v>
                </c:pt>
                <c:pt idx="144">
                  <c:v>23.239999999999899</c:v>
                </c:pt>
                <c:pt idx="145">
                  <c:v>30.8799999999999</c:v>
                </c:pt>
                <c:pt idx="146">
                  <c:v>23.361999999999998</c:v>
                </c:pt>
                <c:pt idx="147">
                  <c:v>26.9</c:v>
                </c:pt>
                <c:pt idx="148">
                  <c:v>31.7203333329999</c:v>
                </c:pt>
                <c:pt idx="149">
                  <c:v>32.223666667000003</c:v>
                </c:pt>
                <c:pt idx="150">
                  <c:v>39.239333332999898</c:v>
                </c:pt>
                <c:pt idx="151">
                  <c:v>31.352666667000001</c:v>
                </c:pt>
                <c:pt idx="152">
                  <c:v>36.97</c:v>
                </c:pt>
                <c:pt idx="153">
                  <c:v>37.276000000000003</c:v>
                </c:pt>
                <c:pt idx="154">
                  <c:v>29.31</c:v>
                </c:pt>
                <c:pt idx="155">
                  <c:v>29.75</c:v>
                </c:pt>
                <c:pt idx="156">
                  <c:v>24.889999999999901</c:v>
                </c:pt>
                <c:pt idx="157">
                  <c:v>32.6099999999999</c:v>
                </c:pt>
                <c:pt idx="158">
                  <c:v>35.199999999999903</c:v>
                </c:pt>
                <c:pt idx="159">
                  <c:v>30.514999999999901</c:v>
                </c:pt>
                <c:pt idx="160">
                  <c:v>30.3</c:v>
                </c:pt>
                <c:pt idx="161">
                  <c:v>28.3599999999999</c:v>
                </c:pt>
                <c:pt idx="162">
                  <c:v>28.87</c:v>
                </c:pt>
                <c:pt idx="163">
                  <c:v>26.12</c:v>
                </c:pt>
                <c:pt idx="164">
                  <c:v>30.09</c:v>
                </c:pt>
                <c:pt idx="165">
                  <c:v>23.71</c:v>
                </c:pt>
                <c:pt idx="166">
                  <c:v>26.349999999999898</c:v>
                </c:pt>
                <c:pt idx="167">
                  <c:v>18.459999999999901</c:v>
                </c:pt>
                <c:pt idx="168">
                  <c:v>31.283999999999899</c:v>
                </c:pt>
                <c:pt idx="169">
                  <c:v>28.18</c:v>
                </c:pt>
                <c:pt idx="170">
                  <c:v>30.91</c:v>
                </c:pt>
                <c:pt idx="171">
                  <c:v>29.16</c:v>
                </c:pt>
                <c:pt idx="172">
                  <c:v>31.0399999999999</c:v>
                </c:pt>
                <c:pt idx="173">
                  <c:v>32.229999999999897</c:v>
                </c:pt>
                <c:pt idx="174">
                  <c:v>29.442</c:v>
                </c:pt>
                <c:pt idx="175">
                  <c:v>28.074000000000002</c:v>
                </c:pt>
                <c:pt idx="176">
                  <c:v>33.619999999999997</c:v>
                </c:pt>
                <c:pt idx="177">
                  <c:v>30.56</c:v>
                </c:pt>
                <c:pt idx="178">
                  <c:v>32.640999999999899</c:v>
                </c:pt>
                <c:pt idx="179">
                  <c:v>27.972999999999999</c:v>
                </c:pt>
                <c:pt idx="180">
                  <c:v>22.1099999999999</c:v>
                </c:pt>
                <c:pt idx="181">
                  <c:v>30.8</c:v>
                </c:pt>
                <c:pt idx="182">
                  <c:v>26.341999999999899</c:v>
                </c:pt>
                <c:pt idx="183">
                  <c:v>27.66</c:v>
                </c:pt>
                <c:pt idx="184">
                  <c:v>32.781666667000003</c:v>
                </c:pt>
                <c:pt idx="185">
                  <c:v>33.94</c:v>
                </c:pt>
                <c:pt idx="186">
                  <c:v>38.269999999999897</c:v>
                </c:pt>
                <c:pt idx="187">
                  <c:v>34.709000000000003</c:v>
                </c:pt>
                <c:pt idx="188">
                  <c:v>32.629999999999903</c:v>
                </c:pt>
                <c:pt idx="189">
                  <c:v>32.72</c:v>
                </c:pt>
                <c:pt idx="190">
                  <c:v>22.81</c:v>
                </c:pt>
                <c:pt idx="191">
                  <c:v>23.5986666669999</c:v>
                </c:pt>
                <c:pt idx="192">
                  <c:v>23.76</c:v>
                </c:pt>
                <c:pt idx="193">
                  <c:v>29.62</c:v>
                </c:pt>
                <c:pt idx="194">
                  <c:v>27.8799999999999</c:v>
                </c:pt>
                <c:pt idx="195">
                  <c:v>24.320666666999902</c:v>
                </c:pt>
                <c:pt idx="196">
                  <c:v>29.489999999999899</c:v>
                </c:pt>
                <c:pt idx="197">
                  <c:v>23.25</c:v>
                </c:pt>
                <c:pt idx="198">
                  <c:v>28.346</c:v>
                </c:pt>
                <c:pt idx="199">
                  <c:v>21.47</c:v>
                </c:pt>
                <c:pt idx="200">
                  <c:v>27.303999999999899</c:v>
                </c:pt>
                <c:pt idx="201">
                  <c:v>17.25</c:v>
                </c:pt>
                <c:pt idx="202">
                  <c:v>25.1299999999999</c:v>
                </c:pt>
                <c:pt idx="203">
                  <c:v>11.7319999999999</c:v>
                </c:pt>
                <c:pt idx="204">
                  <c:v>26.079999999999899</c:v>
                </c:pt>
                <c:pt idx="205">
                  <c:v>26.305999999999901</c:v>
                </c:pt>
                <c:pt idx="206">
                  <c:v>25.545666666999999</c:v>
                </c:pt>
                <c:pt idx="207">
                  <c:v>25.532</c:v>
                </c:pt>
                <c:pt idx="208">
                  <c:v>27.91</c:v>
                </c:pt>
                <c:pt idx="209">
                  <c:v>26.87</c:v>
                </c:pt>
                <c:pt idx="210">
                  <c:v>28.428999999999998</c:v>
                </c:pt>
                <c:pt idx="211">
                  <c:v>27.918999999999901</c:v>
                </c:pt>
                <c:pt idx="212">
                  <c:v>32.546999999999997</c:v>
                </c:pt>
                <c:pt idx="213">
                  <c:v>27.15</c:v>
                </c:pt>
                <c:pt idx="214">
                  <c:v>28.033999999999899</c:v>
                </c:pt>
                <c:pt idx="215">
                  <c:v>27.659999999999901</c:v>
                </c:pt>
                <c:pt idx="216">
                  <c:v>19.59</c:v>
                </c:pt>
                <c:pt idx="217">
                  <c:v>30.93</c:v>
                </c:pt>
                <c:pt idx="218">
                  <c:v>24.721333333</c:v>
                </c:pt>
                <c:pt idx="219">
                  <c:v>25.419999999999899</c:v>
                </c:pt>
                <c:pt idx="220">
                  <c:v>25.998999999999899</c:v>
                </c:pt>
                <c:pt idx="221">
                  <c:v>23.9296666669999</c:v>
                </c:pt>
                <c:pt idx="222">
                  <c:v>30.007999999999999</c:v>
                </c:pt>
                <c:pt idx="223">
                  <c:v>24.517999999999901</c:v>
                </c:pt>
                <c:pt idx="224">
                  <c:v>27.1099999999999</c:v>
                </c:pt>
                <c:pt idx="225">
                  <c:v>28.7959999999999</c:v>
                </c:pt>
                <c:pt idx="226">
                  <c:v>24.41</c:v>
                </c:pt>
                <c:pt idx="227">
                  <c:v>21.846</c:v>
                </c:pt>
                <c:pt idx="228">
                  <c:v>17.889999999999901</c:v>
                </c:pt>
                <c:pt idx="229">
                  <c:v>25.189999999999898</c:v>
                </c:pt>
                <c:pt idx="230">
                  <c:v>24.159999999999901</c:v>
                </c:pt>
                <c:pt idx="231">
                  <c:v>26.1799999999999</c:v>
                </c:pt>
                <c:pt idx="232">
                  <c:v>22.759999999999899</c:v>
                </c:pt>
                <c:pt idx="233">
                  <c:v>23.579999999999899</c:v>
                </c:pt>
                <c:pt idx="234">
                  <c:v>22.68</c:v>
                </c:pt>
                <c:pt idx="235">
                  <c:v>23.577000000000002</c:v>
                </c:pt>
                <c:pt idx="236">
                  <c:v>15.9299999999999</c:v>
                </c:pt>
                <c:pt idx="237">
                  <c:v>22.009999999999899</c:v>
                </c:pt>
                <c:pt idx="238">
                  <c:v>11.82</c:v>
                </c:pt>
                <c:pt idx="239">
                  <c:v>23.711666666999999</c:v>
                </c:pt>
                <c:pt idx="240">
                  <c:v>23.7899999999999</c:v>
                </c:pt>
                <c:pt idx="241">
                  <c:v>21.288333333000001</c:v>
                </c:pt>
                <c:pt idx="242">
                  <c:v>22.46</c:v>
                </c:pt>
                <c:pt idx="243">
                  <c:v>26.959999999999901</c:v>
                </c:pt>
                <c:pt idx="244">
                  <c:v>22.93</c:v>
                </c:pt>
                <c:pt idx="245">
                  <c:v>27.094999999999899</c:v>
                </c:pt>
                <c:pt idx="246">
                  <c:v>19.12</c:v>
                </c:pt>
                <c:pt idx="247">
                  <c:v>32.253999999999898</c:v>
                </c:pt>
                <c:pt idx="248">
                  <c:v>23.25</c:v>
                </c:pt>
                <c:pt idx="249">
                  <c:v>24.200999999999901</c:v>
                </c:pt>
                <c:pt idx="250">
                  <c:v>21.030999999999999</c:v>
                </c:pt>
                <c:pt idx="251">
                  <c:v>28.439999999999898</c:v>
                </c:pt>
                <c:pt idx="252">
                  <c:v>23.1</c:v>
                </c:pt>
                <c:pt idx="253">
                  <c:v>29.5899999999999</c:v>
                </c:pt>
                <c:pt idx="254">
                  <c:v>24.889499999999899</c:v>
                </c:pt>
                <c:pt idx="255">
                  <c:v>23.17</c:v>
                </c:pt>
                <c:pt idx="256">
                  <c:v>26.8829999999999</c:v>
                </c:pt>
                <c:pt idx="257">
                  <c:v>25.009999999999899</c:v>
                </c:pt>
                <c:pt idx="258">
                  <c:v>31.559000000000001</c:v>
                </c:pt>
                <c:pt idx="259">
                  <c:v>27.823</c:v>
                </c:pt>
                <c:pt idx="260">
                  <c:v>26.219999999999899</c:v>
                </c:pt>
                <c:pt idx="261">
                  <c:v>29.515999999999899</c:v>
                </c:pt>
                <c:pt idx="262">
                  <c:v>19.9499999999999</c:v>
                </c:pt>
                <c:pt idx="263">
                  <c:v>23.4359999999999</c:v>
                </c:pt>
                <c:pt idx="264">
                  <c:v>19.239999999999998</c:v>
                </c:pt>
                <c:pt idx="265">
                  <c:v>25.659999999999901</c:v>
                </c:pt>
                <c:pt idx="266">
                  <c:v>25.1099999999999</c:v>
                </c:pt>
                <c:pt idx="267">
                  <c:v>24.978000000000002</c:v>
                </c:pt>
                <c:pt idx="268">
                  <c:v>23.87</c:v>
                </c:pt>
                <c:pt idx="269">
                  <c:v>23.99</c:v>
                </c:pt>
                <c:pt idx="270">
                  <c:v>26.457666666999899</c:v>
                </c:pt>
                <c:pt idx="271">
                  <c:v>20.350000000000001</c:v>
                </c:pt>
                <c:pt idx="272">
                  <c:v>23.6099999999999</c:v>
                </c:pt>
                <c:pt idx="273">
                  <c:v>14.4853333329999</c:v>
                </c:pt>
                <c:pt idx="274">
                  <c:v>20.62</c:v>
                </c:pt>
                <c:pt idx="275">
                  <c:v>12.253666666999999</c:v>
                </c:pt>
                <c:pt idx="276">
                  <c:v>24.17</c:v>
                </c:pt>
                <c:pt idx="277">
                  <c:v>23.399999999999899</c:v>
                </c:pt>
                <c:pt idx="278">
                  <c:v>24.439999999999898</c:v>
                </c:pt>
                <c:pt idx="279">
                  <c:v>22.52</c:v>
                </c:pt>
                <c:pt idx="280">
                  <c:v>23.14</c:v>
                </c:pt>
                <c:pt idx="281">
                  <c:v>24.61</c:v>
                </c:pt>
                <c:pt idx="282">
                  <c:v>26.098999999999901</c:v>
                </c:pt>
                <c:pt idx="283">
                  <c:v>23.498999999999899</c:v>
                </c:pt>
                <c:pt idx="284">
                  <c:v>32.381999999999998</c:v>
                </c:pt>
                <c:pt idx="285">
                  <c:v>25</c:v>
                </c:pt>
                <c:pt idx="286">
                  <c:v>26.158999999999899</c:v>
                </c:pt>
                <c:pt idx="287">
                  <c:v>22.9039999999999</c:v>
                </c:pt>
                <c:pt idx="288">
                  <c:v>24.579999999999899</c:v>
                </c:pt>
                <c:pt idx="289">
                  <c:v>30.8859999999999</c:v>
                </c:pt>
                <c:pt idx="290">
                  <c:v>30.87</c:v>
                </c:pt>
                <c:pt idx="291">
                  <c:v>26.259999999999899</c:v>
                </c:pt>
                <c:pt idx="292">
                  <c:v>30.070666667000001</c:v>
                </c:pt>
                <c:pt idx="293">
                  <c:v>27.873333333000001</c:v>
                </c:pt>
                <c:pt idx="294">
                  <c:v>35.331000000000003</c:v>
                </c:pt>
                <c:pt idx="295">
                  <c:v>31.722666666999999</c:v>
                </c:pt>
                <c:pt idx="296">
                  <c:v>33.997999999999998</c:v>
                </c:pt>
                <c:pt idx="297">
                  <c:v>36.639666667</c:v>
                </c:pt>
                <c:pt idx="298">
                  <c:v>24.518666667000002</c:v>
                </c:pt>
                <c:pt idx="299">
                  <c:v>28.900333332999899</c:v>
                </c:pt>
                <c:pt idx="300">
                  <c:v>22.799999999999901</c:v>
                </c:pt>
                <c:pt idx="301">
                  <c:v>36.266333332999999</c:v>
                </c:pt>
                <c:pt idx="302">
                  <c:v>33.626333332999899</c:v>
                </c:pt>
                <c:pt idx="303">
                  <c:v>31.254333333000002</c:v>
                </c:pt>
                <c:pt idx="304">
                  <c:v>28.33</c:v>
                </c:pt>
                <c:pt idx="305">
                  <c:v>27.219999999999899</c:v>
                </c:pt>
                <c:pt idx="306">
                  <c:v>31.8079999999999</c:v>
                </c:pt>
                <c:pt idx="307">
                  <c:v>24.35</c:v>
                </c:pt>
                <c:pt idx="308">
                  <c:v>29.71</c:v>
                </c:pt>
                <c:pt idx="309">
                  <c:v>16.259999999999899</c:v>
                </c:pt>
                <c:pt idx="310">
                  <c:v>25.899999999999899</c:v>
                </c:pt>
                <c:pt idx="311">
                  <c:v>13.889333333</c:v>
                </c:pt>
                <c:pt idx="312">
                  <c:v>28.375499999999899</c:v>
                </c:pt>
                <c:pt idx="313">
                  <c:v>27.461333332999999</c:v>
                </c:pt>
                <c:pt idx="314">
                  <c:v>30.3</c:v>
                </c:pt>
                <c:pt idx="315">
                  <c:v>27.6</c:v>
                </c:pt>
                <c:pt idx="316">
                  <c:v>31.229999999999901</c:v>
                </c:pt>
                <c:pt idx="317">
                  <c:v>29.75</c:v>
                </c:pt>
                <c:pt idx="318">
                  <c:v>24.250999999999902</c:v>
                </c:pt>
                <c:pt idx="319">
                  <c:v>31.763333332999899</c:v>
                </c:pt>
                <c:pt idx="320">
                  <c:v>30.388999999999999</c:v>
                </c:pt>
                <c:pt idx="321">
                  <c:v>32.78</c:v>
                </c:pt>
                <c:pt idx="322">
                  <c:v>26.959</c:v>
                </c:pt>
                <c:pt idx="323">
                  <c:v>31.992999999999899</c:v>
                </c:pt>
                <c:pt idx="324">
                  <c:v>23.939999999999898</c:v>
                </c:pt>
                <c:pt idx="325">
                  <c:v>29.6826666669999</c:v>
                </c:pt>
                <c:pt idx="326">
                  <c:v>25.54</c:v>
                </c:pt>
                <c:pt idx="327">
                  <c:v>21.96</c:v>
                </c:pt>
                <c:pt idx="328">
                  <c:v>37.507999999999903</c:v>
                </c:pt>
                <c:pt idx="329">
                  <c:v>34.395333332999897</c:v>
                </c:pt>
                <c:pt idx="330">
                  <c:v>39.250999999999998</c:v>
                </c:pt>
                <c:pt idx="331">
                  <c:v>37.344666666999998</c:v>
                </c:pt>
                <c:pt idx="332">
                  <c:v>35.065999999999903</c:v>
                </c:pt>
                <c:pt idx="333">
                  <c:v>50.004999999999903</c:v>
                </c:pt>
                <c:pt idx="334">
                  <c:v>33.61</c:v>
                </c:pt>
                <c:pt idx="335">
                  <c:v>34.1099999999999</c:v>
                </c:pt>
                <c:pt idx="336">
                  <c:v>31.17</c:v>
                </c:pt>
                <c:pt idx="337">
                  <c:v>38.7436666669999</c:v>
                </c:pt>
                <c:pt idx="338">
                  <c:v>32.819999999999901</c:v>
                </c:pt>
                <c:pt idx="339">
                  <c:v>35.654666667000001</c:v>
                </c:pt>
                <c:pt idx="340">
                  <c:v>28.8</c:v>
                </c:pt>
                <c:pt idx="341">
                  <c:v>33.987000000000002</c:v>
                </c:pt>
                <c:pt idx="342">
                  <c:v>33.053666667000002</c:v>
                </c:pt>
                <c:pt idx="343">
                  <c:v>30.921666667</c:v>
                </c:pt>
                <c:pt idx="344">
                  <c:v>28.6099999999999</c:v>
                </c:pt>
                <c:pt idx="345">
                  <c:v>25.12</c:v>
                </c:pt>
                <c:pt idx="346">
                  <c:v>33.49</c:v>
                </c:pt>
                <c:pt idx="347">
                  <c:v>18.79</c:v>
                </c:pt>
                <c:pt idx="348">
                  <c:v>30.47</c:v>
                </c:pt>
                <c:pt idx="349">
                  <c:v>25.85</c:v>
                </c:pt>
                <c:pt idx="350">
                  <c:v>30.6069999999999</c:v>
                </c:pt>
                <c:pt idx="351">
                  <c:v>30.25</c:v>
                </c:pt>
                <c:pt idx="352">
                  <c:v>32.276666667000001</c:v>
                </c:pt>
                <c:pt idx="353">
                  <c:v>29.14</c:v>
                </c:pt>
                <c:pt idx="354">
                  <c:v>34.272999999999897</c:v>
                </c:pt>
                <c:pt idx="355">
                  <c:v>30.434999999999999</c:v>
                </c:pt>
                <c:pt idx="356">
                  <c:v>32.781999999999897</c:v>
                </c:pt>
                <c:pt idx="357">
                  <c:v>32.33</c:v>
                </c:pt>
                <c:pt idx="358">
                  <c:v>28.5169999999999</c:v>
                </c:pt>
                <c:pt idx="359">
                  <c:v>32.882999999999903</c:v>
                </c:pt>
                <c:pt idx="360">
                  <c:v>45.07</c:v>
                </c:pt>
                <c:pt idx="361">
                  <c:v>27.642999999999901</c:v>
                </c:pt>
                <c:pt idx="362">
                  <c:v>24.05</c:v>
                </c:pt>
                <c:pt idx="363">
                  <c:v>26.155666666999899</c:v>
                </c:pt>
                <c:pt idx="364">
                  <c:v>36.980999999999902</c:v>
                </c:pt>
                <c:pt idx="365">
                  <c:v>33.798000000000002</c:v>
                </c:pt>
                <c:pt idx="366">
                  <c:v>34.707999999999899</c:v>
                </c:pt>
                <c:pt idx="367">
                  <c:v>32.5576666669999</c:v>
                </c:pt>
                <c:pt idx="368">
                  <c:v>33.021333332999902</c:v>
                </c:pt>
                <c:pt idx="369">
                  <c:v>51.422333332999898</c:v>
                </c:pt>
                <c:pt idx="370">
                  <c:v>35.219999999999899</c:v>
                </c:pt>
                <c:pt idx="371">
                  <c:v>39.353333332999902</c:v>
                </c:pt>
                <c:pt idx="372">
                  <c:v>32.798000000000002</c:v>
                </c:pt>
                <c:pt idx="373">
                  <c:v>47.5</c:v>
                </c:pt>
                <c:pt idx="374">
                  <c:v>45.678666666999902</c:v>
                </c:pt>
                <c:pt idx="375">
                  <c:v>41.186333332999901</c:v>
                </c:pt>
                <c:pt idx="376">
                  <c:v>36.199999999999903</c:v>
                </c:pt>
                <c:pt idx="377">
                  <c:v>39.975000000000001</c:v>
                </c:pt>
                <c:pt idx="378">
                  <c:v>40.439333332999901</c:v>
                </c:pt>
                <c:pt idx="379">
                  <c:v>37.047333332999898</c:v>
                </c:pt>
                <c:pt idx="380">
                  <c:v>35.477666666999902</c:v>
                </c:pt>
                <c:pt idx="381">
                  <c:v>30.57</c:v>
                </c:pt>
                <c:pt idx="382">
                  <c:v>35.100666666999999</c:v>
                </c:pt>
                <c:pt idx="383">
                  <c:v>21.291999999999899</c:v>
                </c:pt>
                <c:pt idx="384">
                  <c:v>36.942</c:v>
                </c:pt>
                <c:pt idx="385">
                  <c:v>31.439999999999898</c:v>
                </c:pt>
                <c:pt idx="386">
                  <c:v>34.457999999999998</c:v>
                </c:pt>
                <c:pt idx="387">
                  <c:v>30.819999999999901</c:v>
                </c:pt>
                <c:pt idx="388">
                  <c:v>34.08</c:v>
                </c:pt>
                <c:pt idx="389">
                  <c:v>32.25</c:v>
                </c:pt>
                <c:pt idx="390">
                  <c:v>36.909999999999897</c:v>
                </c:pt>
                <c:pt idx="391">
                  <c:v>30.71</c:v>
                </c:pt>
                <c:pt idx="392">
                  <c:v>26.882000000000001</c:v>
                </c:pt>
                <c:pt idx="393">
                  <c:v>24</c:v>
                </c:pt>
                <c:pt idx="394">
                  <c:v>29.850999999999999</c:v>
                </c:pt>
                <c:pt idx="395">
                  <c:v>26.85</c:v>
                </c:pt>
                <c:pt idx="396">
                  <c:v>36.08</c:v>
                </c:pt>
                <c:pt idx="397">
                  <c:v>26.9499999999999</c:v>
                </c:pt>
                <c:pt idx="398">
                  <c:v>22.6299999999999</c:v>
                </c:pt>
                <c:pt idx="399">
                  <c:v>24.36</c:v>
                </c:pt>
                <c:pt idx="400">
                  <c:v>32.891999999999904</c:v>
                </c:pt>
                <c:pt idx="401">
                  <c:v>33.358999999999902</c:v>
                </c:pt>
                <c:pt idx="402">
                  <c:v>34.348333332999999</c:v>
                </c:pt>
                <c:pt idx="403">
                  <c:v>33.6186666669999</c:v>
                </c:pt>
                <c:pt idx="404">
                  <c:v>29.8776666669999</c:v>
                </c:pt>
                <c:pt idx="405">
                  <c:v>45.477333332999997</c:v>
                </c:pt>
                <c:pt idx="406">
                  <c:v>32.149999999999899</c:v>
                </c:pt>
                <c:pt idx="407">
                  <c:v>36.129999999999903</c:v>
                </c:pt>
                <c:pt idx="408">
                  <c:v>29.23</c:v>
                </c:pt>
                <c:pt idx="409">
                  <c:v>56.349999999999902</c:v>
                </c:pt>
                <c:pt idx="410">
                  <c:v>41.72</c:v>
                </c:pt>
                <c:pt idx="411">
                  <c:v>39.319999999999901</c:v>
                </c:pt>
                <c:pt idx="412">
                  <c:v>44.389999999999901</c:v>
                </c:pt>
                <c:pt idx="413">
                  <c:v>33.36</c:v>
                </c:pt>
                <c:pt idx="414">
                  <c:v>39.6099999999999</c:v>
                </c:pt>
                <c:pt idx="415">
                  <c:v>27.719999999999899</c:v>
                </c:pt>
                <c:pt idx="416">
                  <c:v>32.24</c:v>
                </c:pt>
                <c:pt idx="417">
                  <c:v>29.319999999999901</c:v>
                </c:pt>
                <c:pt idx="418">
                  <c:v>30.4499999999999</c:v>
                </c:pt>
                <c:pt idx="419">
                  <c:v>24.8806666669999</c:v>
                </c:pt>
                <c:pt idx="420">
                  <c:v>35.75</c:v>
                </c:pt>
                <c:pt idx="421">
                  <c:v>30.895999999999901</c:v>
                </c:pt>
                <c:pt idx="422">
                  <c:v>30.969999999999899</c:v>
                </c:pt>
                <c:pt idx="423">
                  <c:v>30.549999999999901</c:v>
                </c:pt>
                <c:pt idx="424">
                  <c:v>40.849999999999902</c:v>
                </c:pt>
                <c:pt idx="425">
                  <c:v>34.76</c:v>
                </c:pt>
                <c:pt idx="426">
                  <c:v>36.057000000000002</c:v>
                </c:pt>
                <c:pt idx="427">
                  <c:v>26.5</c:v>
                </c:pt>
                <c:pt idx="428">
                  <c:v>28.3399999999999</c:v>
                </c:pt>
                <c:pt idx="429">
                  <c:v>29.55</c:v>
                </c:pt>
                <c:pt idx="430">
                  <c:v>26.56</c:v>
                </c:pt>
                <c:pt idx="431">
                  <c:v>22.34</c:v>
                </c:pt>
              </c:numCache>
            </c:numRef>
          </c:val>
          <c:smooth val="0"/>
          <c:extLst>
            <c:ext xmlns:c16="http://schemas.microsoft.com/office/drawing/2014/chart" uri="{C3380CC4-5D6E-409C-BE32-E72D297353CC}">
              <c16:uniqueId val="{00000001-7A72-4911-897C-973BBC8CCB52}"/>
            </c:ext>
          </c:extLst>
        </c:ser>
        <c:dLbls>
          <c:dLblPos val="ctr"/>
          <c:showLegendKey val="0"/>
          <c:showVal val="1"/>
          <c:showCatName val="0"/>
          <c:showSerName val="0"/>
          <c:showPercent val="0"/>
          <c:showBubbleSize val="0"/>
        </c:dLbls>
        <c:smooth val="0"/>
        <c:axId val="515020128"/>
        <c:axId val="1081016896"/>
      </c:lineChart>
      <c:catAx>
        <c:axId val="5150201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1016896"/>
        <c:crosses val="autoZero"/>
        <c:auto val="1"/>
        <c:lblAlgn val="ctr"/>
        <c:lblOffset val="100"/>
        <c:noMultiLvlLbl val="0"/>
      </c:catAx>
      <c:valAx>
        <c:axId val="10810168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5020128"/>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v>Total</c:v>
          </c:tx>
          <c:spPr>
            <a:solidFill>
              <a:schemeClr val="accent1"/>
            </a:solidFill>
            <a:ln>
              <a:noFill/>
            </a:ln>
            <a:effectLst/>
            <a:sp3d/>
          </c:spPr>
          <c:invertIfNegative val="0"/>
          <c:cat>
            <c:strLit>
              <c:ptCount val="8"/>
              <c:pt idx="0">
                <c:v>3</c:v>
              </c:pt>
              <c:pt idx="1">
                <c:v>4</c:v>
              </c:pt>
              <c:pt idx="2">
                <c:v>5</c:v>
              </c:pt>
              <c:pt idx="3">
                <c:v>6</c:v>
              </c:pt>
              <c:pt idx="4">
                <c:v>7</c:v>
              </c:pt>
              <c:pt idx="5">
                <c:v>8</c:v>
              </c:pt>
              <c:pt idx="6">
                <c:v>9</c:v>
              </c:pt>
              <c:pt idx="7">
                <c:v>10</c:v>
              </c:pt>
            </c:strLit>
          </c:cat>
          <c:val>
            <c:numLit>
              <c:formatCode>General</c:formatCode>
              <c:ptCount val="8"/>
              <c:pt idx="0">
                <c:v>1</c:v>
              </c:pt>
              <c:pt idx="1">
                <c:v>2</c:v>
              </c:pt>
              <c:pt idx="2">
                <c:v>3</c:v>
              </c:pt>
              <c:pt idx="3">
                <c:v>2</c:v>
              </c:pt>
              <c:pt idx="4">
                <c:v>2</c:v>
              </c:pt>
              <c:pt idx="5">
                <c:v>2</c:v>
              </c:pt>
              <c:pt idx="6">
                <c:v>4</c:v>
              </c:pt>
              <c:pt idx="7">
                <c:v>2</c:v>
              </c:pt>
            </c:numLit>
          </c:val>
          <c:extLst>
            <c:ext xmlns:c16="http://schemas.microsoft.com/office/drawing/2014/chart" uri="{C3380CC4-5D6E-409C-BE32-E72D297353CC}">
              <c16:uniqueId val="{00000000-37F2-4BBA-AD94-B812A8A752CA}"/>
            </c:ext>
          </c:extLst>
        </c:ser>
        <c:dLbls>
          <c:showLegendKey val="0"/>
          <c:showVal val="0"/>
          <c:showCatName val="0"/>
          <c:showSerName val="0"/>
          <c:showPercent val="0"/>
          <c:showBubbleSize val="0"/>
        </c:dLbls>
        <c:gapWidth val="150"/>
        <c:shape val="box"/>
        <c:axId val="745855632"/>
        <c:axId val="815936416"/>
        <c:axId val="0"/>
      </c:bar3DChart>
      <c:catAx>
        <c:axId val="745855632"/>
        <c:scaling>
          <c:orientation val="minMax"/>
        </c:scaling>
        <c:delete val="0"/>
        <c:axPos val="l"/>
        <c:numFmt formatCode="General" sourceLinked="1"/>
        <c:majorTickMark val="none"/>
        <c:minorTickMark val="none"/>
        <c:tickLblPos val="nextTo"/>
        <c:spPr>
          <a:solidFill>
            <a:schemeClr val="tx1">
              <a:lumMod val="10000"/>
            </a:schemeClr>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936416"/>
        <c:crosses val="autoZero"/>
        <c:auto val="1"/>
        <c:lblAlgn val="ctr"/>
        <c:lblOffset val="100"/>
        <c:noMultiLvlLbl val="0"/>
      </c:catAx>
      <c:valAx>
        <c:axId val="815936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tx1">
              <a:lumMod val="10000"/>
            </a:schemeClr>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58556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900" dirty="0"/>
              <a:t>Month and temperature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8.7642966400723082E-2"/>
          <c:y val="0.20431484115694645"/>
          <c:w val="0.88554222778227487"/>
          <c:h val="0.60567384624574849"/>
        </c:manualLayout>
      </c:layout>
      <c:scatterChart>
        <c:scatterStyle val="lineMarker"/>
        <c:varyColors val="0"/>
        <c:ser>
          <c:idx val="0"/>
          <c:order val="0"/>
          <c:tx>
            <c:strRef>
              <c:f>'[6]Q 9.1'!$B$3</c:f>
              <c:strCache>
                <c:ptCount val="1"/>
                <c:pt idx="0">
                  <c:v>Month</c:v>
                </c:pt>
              </c:strCache>
            </c:strRef>
          </c:tx>
          <c:spPr>
            <a:ln w="95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strRef>
              <c:f>'[6]Q 9.1'!$A$4:$A$15</c:f>
              <c:strCache>
                <c:ptCount val="12"/>
                <c:pt idx="0">
                  <c:v>Northern Hemisphere</c:v>
                </c:pt>
                <c:pt idx="1">
                  <c:v>Northern Hemisphere</c:v>
                </c:pt>
                <c:pt idx="2">
                  <c:v>Northern Hemisphere</c:v>
                </c:pt>
                <c:pt idx="3">
                  <c:v>Northern Hemisphere</c:v>
                </c:pt>
                <c:pt idx="4">
                  <c:v>Northern Hemisphere</c:v>
                </c:pt>
                <c:pt idx="5">
                  <c:v>Northern Hemisphere</c:v>
                </c:pt>
                <c:pt idx="6">
                  <c:v>Northern Hemisphere</c:v>
                </c:pt>
                <c:pt idx="7">
                  <c:v>Northern Hemisphere</c:v>
                </c:pt>
                <c:pt idx="8">
                  <c:v>Northern Hemisphere</c:v>
                </c:pt>
                <c:pt idx="9">
                  <c:v>Northern Hemisphere</c:v>
                </c:pt>
                <c:pt idx="10">
                  <c:v>Northern Hemisphere</c:v>
                </c:pt>
                <c:pt idx="11">
                  <c:v>Northern Hemisphere</c:v>
                </c:pt>
              </c:strCache>
            </c:strRef>
          </c:xVal>
          <c:yVal>
            <c:numRef>
              <c:f>'[6]Q 9.1'!$B$4:$B$15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yVal>
          <c:smooth val="0"/>
          <c:extLst>
            <c:ext xmlns:c16="http://schemas.microsoft.com/office/drawing/2014/chart" uri="{C3380CC4-5D6E-409C-BE32-E72D297353CC}">
              <c16:uniqueId val="{00000000-1938-413F-8B0E-10B330FE4D92}"/>
            </c:ext>
          </c:extLst>
        </c:ser>
        <c:ser>
          <c:idx val="1"/>
          <c:order val="1"/>
          <c:tx>
            <c:strRef>
              <c:f>'[6]Q 9.1'!$C$3</c:f>
              <c:strCache>
                <c:ptCount val="1"/>
                <c:pt idx="0">
                  <c:v>AverageTemperature</c:v>
                </c:pt>
              </c:strCache>
            </c:strRef>
          </c:tx>
          <c:spPr>
            <a:ln w="9525" cap="rnd">
              <a:solidFill>
                <a:schemeClr val="accent4"/>
              </a:solidFill>
              <a:round/>
            </a:ln>
            <a:effectLst>
              <a:outerShdw blurRad="40000" dist="23000" dir="5400000" rotWithShape="0">
                <a:srgbClr val="000000">
                  <a:alpha val="35000"/>
                </a:srgbClr>
              </a:outerShdw>
            </a:effectLst>
          </c:spPr>
          <c:marker>
            <c:symbol val="circle"/>
            <c:size val="6"/>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w="9525" cap="rnd">
                <a:solidFill>
                  <a:schemeClr val="accent4"/>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strRef>
              <c:f>'[6]Q 9.1'!$A$4:$A$15</c:f>
              <c:strCache>
                <c:ptCount val="12"/>
                <c:pt idx="0">
                  <c:v>Northern Hemisphere</c:v>
                </c:pt>
                <c:pt idx="1">
                  <c:v>Northern Hemisphere</c:v>
                </c:pt>
                <c:pt idx="2">
                  <c:v>Northern Hemisphere</c:v>
                </c:pt>
                <c:pt idx="3">
                  <c:v>Northern Hemisphere</c:v>
                </c:pt>
                <c:pt idx="4">
                  <c:v>Northern Hemisphere</c:v>
                </c:pt>
                <c:pt idx="5">
                  <c:v>Northern Hemisphere</c:v>
                </c:pt>
                <c:pt idx="6">
                  <c:v>Northern Hemisphere</c:v>
                </c:pt>
                <c:pt idx="7">
                  <c:v>Northern Hemisphere</c:v>
                </c:pt>
                <c:pt idx="8">
                  <c:v>Northern Hemisphere</c:v>
                </c:pt>
                <c:pt idx="9">
                  <c:v>Northern Hemisphere</c:v>
                </c:pt>
                <c:pt idx="10">
                  <c:v>Northern Hemisphere</c:v>
                </c:pt>
                <c:pt idx="11">
                  <c:v>Northern Hemisphere</c:v>
                </c:pt>
              </c:strCache>
            </c:strRef>
          </c:xVal>
          <c:yVal>
            <c:numRef>
              <c:f>'[6]Q 9.1'!$C$4:$C$15</c:f>
              <c:numCache>
                <c:formatCode>General</c:formatCode>
                <c:ptCount val="12"/>
                <c:pt idx="0">
                  <c:v>278.35563628604598</c:v>
                </c:pt>
                <c:pt idx="1">
                  <c:v>279.54726959878298</c:v>
                </c:pt>
                <c:pt idx="2">
                  <c:v>283.34276016878403</c:v>
                </c:pt>
                <c:pt idx="3">
                  <c:v>287.86245639321299</c:v>
                </c:pt>
                <c:pt idx="4">
                  <c:v>292.066077017483</c:v>
                </c:pt>
                <c:pt idx="5">
                  <c:v>296.22922026202502</c:v>
                </c:pt>
                <c:pt idx="6">
                  <c:v>298.175247293501</c:v>
                </c:pt>
                <c:pt idx="7">
                  <c:v>297.61214450316498</c:v>
                </c:pt>
                <c:pt idx="8">
                  <c:v>295.20683272958001</c:v>
                </c:pt>
                <c:pt idx="9">
                  <c:v>289.94693853878601</c:v>
                </c:pt>
                <c:pt idx="10">
                  <c:v>284.14653256161301</c:v>
                </c:pt>
                <c:pt idx="11">
                  <c:v>280.47870309748203</c:v>
                </c:pt>
              </c:numCache>
            </c:numRef>
          </c:yVal>
          <c:smooth val="0"/>
          <c:extLst>
            <c:ext xmlns:c16="http://schemas.microsoft.com/office/drawing/2014/chart" uri="{C3380CC4-5D6E-409C-BE32-E72D297353CC}">
              <c16:uniqueId val="{00000001-1938-413F-8B0E-10B330FE4D92}"/>
            </c:ext>
          </c:extLst>
        </c:ser>
        <c:dLbls>
          <c:showLegendKey val="0"/>
          <c:showVal val="0"/>
          <c:showCatName val="0"/>
          <c:showSerName val="0"/>
          <c:showPercent val="0"/>
          <c:showBubbleSize val="0"/>
        </c:dLbls>
        <c:axId val="375251199"/>
        <c:axId val="610475007"/>
      </c:scatterChart>
      <c:valAx>
        <c:axId val="37525119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10475007"/>
        <c:crosses val="autoZero"/>
        <c:crossBetween val="midCat"/>
      </c:valAx>
      <c:valAx>
        <c:axId val="6104750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752511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 14.2.csv]Q 14.2'!$A$3:$A$38</cx:f>
        <cx:lvl ptCount="36">
          <cx:pt idx="0">Vancouver</cx:pt>
          <cx:pt idx="1">Portland</cx:pt>
          <cx:pt idx="2">San Francisco</cx:pt>
          <cx:pt idx="3">Seattle</cx:pt>
          <cx:pt idx="4">Los Angeles</cx:pt>
          <cx:pt idx="5">San Diego</cx:pt>
          <cx:pt idx="6">Las Vegas</cx:pt>
          <cx:pt idx="7">Phoenix</cx:pt>
          <cx:pt idx="8">Albuquerque</cx:pt>
          <cx:pt idx="9">Denver</cx:pt>
          <cx:pt idx="10">San Antonio</cx:pt>
          <cx:pt idx="11">Dallas</cx:pt>
          <cx:pt idx="12">Houston</cx:pt>
          <cx:pt idx="13">Kansas City</cx:pt>
          <cx:pt idx="14">Minneapolis</cx:pt>
          <cx:pt idx="15">Saint Louis</cx:pt>
          <cx:pt idx="16">Chicago</cx:pt>
          <cx:pt idx="17">Nashville</cx:pt>
          <cx:pt idx="18">Indianapolis</cx:pt>
          <cx:pt idx="19">Atlanta</cx:pt>
          <cx:pt idx="20">Detroit</cx:pt>
          <cx:pt idx="21">Jacksonville</cx:pt>
          <cx:pt idx="22">Charlotte</cx:pt>
          <cx:pt idx="23">Miami</cx:pt>
          <cx:pt idx="24">Pittsburgh</cx:pt>
          <cx:pt idx="25">Toronto</cx:pt>
          <cx:pt idx="26">Philadelphia</cx:pt>
          <cx:pt idx="27">New York</cx:pt>
          <cx:pt idx="28">Montreal</cx:pt>
          <cx:pt idx="29">Boston</cx:pt>
          <cx:pt idx="30">Beersheba</cx:pt>
          <cx:pt idx="31">Tel Aviv District</cx:pt>
          <cx:pt idx="32">Eilat</cx:pt>
          <cx:pt idx="33">Haifa</cx:pt>
          <cx:pt idx="34">Nahariyya</cx:pt>
          <cx:pt idx="35">Jerusalem</cx:pt>
        </cx:lvl>
      </cx:strDim>
      <cx:numDim type="val">
        <cx:f>'[Q 14.2.csv]Q 14.2'!$B$3:$B$38</cx:f>
        <cx:lvl ptCount="36" formatCode="General">
          <cx:pt idx="0">25</cx:pt>
          <cx:pt idx="1">17</cx:pt>
          <cx:pt idx="2">43</cx:pt>
          <cx:pt idx="3">24</cx:pt>
          <cx:pt idx="4">17</cx:pt>
          <cx:pt idx="5">30</cx:pt>
          <cx:pt idx="6">19</cx:pt>
          <cx:pt idx="7">48</cx:pt>
          <cx:pt idx="8">22</cx:pt>
          <cx:pt idx="9">22</cx:pt>
          <cx:pt idx="10">15</cx:pt>
          <cx:pt idx="11">50</cx:pt>
          <cx:pt idx="12">15</cx:pt>
          <cx:pt idx="13">15</cx:pt>
          <cx:pt idx="14">16</cx:pt>
          <cx:pt idx="15">21</cx:pt>
          <cx:pt idx="16">25</cx:pt>
          <cx:pt idx="17">18</cx:pt>
          <cx:pt idx="18">18</cx:pt>
          <cx:pt idx="19">20</cx:pt>
          <cx:pt idx="20">17</cx:pt>
          <cx:pt idx="21">20</cx:pt>
          <cx:pt idx="22">13</cx:pt>
          <cx:pt idx="23">28</cx:pt>
          <cx:pt idx="24">36</cx:pt>
          <cx:pt idx="25">19</cx:pt>
          <cx:pt idx="26">31</cx:pt>
          <cx:pt idx="27">25</cx:pt>
          <cx:pt idx="28">24</cx:pt>
          <cx:pt idx="29">20</cx:pt>
          <cx:pt idx="30">14</cx:pt>
          <cx:pt idx="31">49</cx:pt>
          <cx:pt idx="32">44</cx:pt>
          <cx:pt idx="33">19</cx:pt>
          <cx:pt idx="34">17</cx:pt>
          <cx:pt idx="35">49</cx:pt>
        </cx:lvl>
      </cx:numDim>
    </cx:data>
  </cx:chartData>
  <cx:chart>
    <cx:title pos="t" align="ctr" overlay="0">
      <cx:tx>
        <cx:txData>
          <cx:v>Strong winds of City</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Strong winds of City</a:t>
          </a:r>
        </a:p>
      </cx:txPr>
    </cx:title>
    <cx:plotArea>
      <cx:plotAreaRegion>
        <cx:series layoutId="clusteredColumn" uniqueId="{6627D511-4108-445F-8CF8-21A447FEFE8D}">
          <cx:tx>
            <cx:txData>
              <cx:f>'[Q 14.2.csv]Q 14.2'!$B$2</cx:f>
              <cx:v>Max_wind_speed</cx:v>
            </cx:txData>
          </cx:tx>
          <cx:dataId val="0"/>
          <cx:layoutPr>
            <cx:aggregation/>
          </cx:layoutPr>
          <cx:axisId val="1"/>
        </cx:series>
        <cx:series layoutId="paretoLine" ownerIdx="0" uniqueId="{53827162-4504-40DA-8929-B8B4364B5504}">
          <cx:axisId val="2"/>
        </cx:series>
      </cx:plotAreaRegion>
      <cx:axis id="0">
        <cx:catScaling gapWidth="0"/>
        <cx:tickLabels/>
        <cx:txPr>
          <a:bodyPr spcFirstLastPara="1" vertOverflow="ellipsis" horzOverflow="overflow" wrap="square" lIns="0" tIns="0" rIns="0" bIns="0" anchor="ctr" anchorCtr="1"/>
          <a:lstStyle/>
          <a:p>
            <a:pPr algn="ctr" rtl="0">
              <a:defRPr baseline="0">
                <a:solidFill>
                  <a:schemeClr val="bg1"/>
                </a:solidFill>
              </a:defRPr>
            </a:pPr>
            <a:endParaRPr lang="en-US" sz="900" b="0" i="0" u="none" strike="noStrike" baseline="0">
              <a:solidFill>
                <a:schemeClr val="bg1"/>
              </a:solidFill>
              <a:latin typeface="Arial"/>
            </a:endParaRPr>
          </a:p>
        </cx:txPr>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388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0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33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855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8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703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85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6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227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95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927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862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363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4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47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358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656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87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568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58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91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85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395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04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891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972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352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55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5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82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009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10" name="Google Shape;10;p2"/>
          <p:cNvSpPr txBox="1">
            <a:spLocks noGrp="1"/>
          </p:cNvSpPr>
          <p:nvPr>
            <p:ph type="subTitle" idx="1"/>
          </p:nvPr>
        </p:nvSpPr>
        <p:spPr>
          <a:xfrm>
            <a:off x="1108725" y="3170325"/>
            <a:ext cx="3490800" cy="365700"/>
          </a:xfrm>
          <a:prstGeom prst="rect">
            <a:avLst/>
          </a:prstGeom>
          <a:solidFill>
            <a:schemeClr val="dk1"/>
          </a:solid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Font typeface="Lexend"/>
              <a:buNone/>
              <a:defRPr sz="1800">
                <a:latin typeface="Lexend"/>
                <a:ea typeface="Lexend"/>
                <a:cs typeface="Lexend"/>
                <a:sym typeface="Lexend"/>
              </a:defRPr>
            </a:lvl2pPr>
            <a:lvl3pPr lvl="2" algn="ctr">
              <a:lnSpc>
                <a:spcPct val="100000"/>
              </a:lnSpc>
              <a:spcBef>
                <a:spcPts val="0"/>
              </a:spcBef>
              <a:spcAft>
                <a:spcPts val="0"/>
              </a:spcAft>
              <a:buSzPts val="1800"/>
              <a:buFont typeface="Lexend"/>
              <a:buNone/>
              <a:defRPr sz="1800">
                <a:latin typeface="Lexend"/>
                <a:ea typeface="Lexend"/>
                <a:cs typeface="Lexend"/>
                <a:sym typeface="Lexend"/>
              </a:defRPr>
            </a:lvl3pPr>
            <a:lvl4pPr lvl="3" algn="ctr">
              <a:lnSpc>
                <a:spcPct val="100000"/>
              </a:lnSpc>
              <a:spcBef>
                <a:spcPts val="0"/>
              </a:spcBef>
              <a:spcAft>
                <a:spcPts val="0"/>
              </a:spcAft>
              <a:buSzPts val="1800"/>
              <a:buFont typeface="Lexend"/>
              <a:buNone/>
              <a:defRPr sz="1800">
                <a:latin typeface="Lexend"/>
                <a:ea typeface="Lexend"/>
                <a:cs typeface="Lexend"/>
                <a:sym typeface="Lexend"/>
              </a:defRPr>
            </a:lvl4pPr>
            <a:lvl5pPr lvl="4" algn="ctr">
              <a:lnSpc>
                <a:spcPct val="100000"/>
              </a:lnSpc>
              <a:spcBef>
                <a:spcPts val="0"/>
              </a:spcBef>
              <a:spcAft>
                <a:spcPts val="0"/>
              </a:spcAft>
              <a:buSzPts val="1800"/>
              <a:buFont typeface="Lexend"/>
              <a:buNone/>
              <a:defRPr sz="1800">
                <a:latin typeface="Lexend"/>
                <a:ea typeface="Lexend"/>
                <a:cs typeface="Lexend"/>
                <a:sym typeface="Lexend"/>
              </a:defRPr>
            </a:lvl5pPr>
            <a:lvl6pPr lvl="5" algn="ctr">
              <a:lnSpc>
                <a:spcPct val="100000"/>
              </a:lnSpc>
              <a:spcBef>
                <a:spcPts val="0"/>
              </a:spcBef>
              <a:spcAft>
                <a:spcPts val="0"/>
              </a:spcAft>
              <a:buSzPts val="1800"/>
              <a:buFont typeface="Lexend"/>
              <a:buNone/>
              <a:defRPr sz="1800">
                <a:latin typeface="Lexend"/>
                <a:ea typeface="Lexend"/>
                <a:cs typeface="Lexend"/>
                <a:sym typeface="Lexend"/>
              </a:defRPr>
            </a:lvl6pPr>
            <a:lvl7pPr lvl="6" algn="ctr">
              <a:lnSpc>
                <a:spcPct val="100000"/>
              </a:lnSpc>
              <a:spcBef>
                <a:spcPts val="0"/>
              </a:spcBef>
              <a:spcAft>
                <a:spcPts val="0"/>
              </a:spcAft>
              <a:buSzPts val="1800"/>
              <a:buFont typeface="Lexend"/>
              <a:buNone/>
              <a:defRPr sz="1800">
                <a:latin typeface="Lexend"/>
                <a:ea typeface="Lexend"/>
                <a:cs typeface="Lexend"/>
                <a:sym typeface="Lexend"/>
              </a:defRPr>
            </a:lvl7pPr>
            <a:lvl8pPr lvl="7" algn="ctr">
              <a:lnSpc>
                <a:spcPct val="100000"/>
              </a:lnSpc>
              <a:spcBef>
                <a:spcPts val="0"/>
              </a:spcBef>
              <a:spcAft>
                <a:spcPts val="0"/>
              </a:spcAft>
              <a:buSzPts val="1800"/>
              <a:buFont typeface="Lexend"/>
              <a:buNone/>
              <a:defRPr sz="1800">
                <a:latin typeface="Lexend"/>
                <a:ea typeface="Lexend"/>
                <a:cs typeface="Lexend"/>
                <a:sym typeface="Lexend"/>
              </a:defRPr>
            </a:lvl8pPr>
            <a:lvl9pPr lvl="8" algn="ctr">
              <a:lnSpc>
                <a:spcPct val="100000"/>
              </a:lnSpc>
              <a:spcBef>
                <a:spcPts val="0"/>
              </a:spcBef>
              <a:spcAft>
                <a:spcPts val="0"/>
              </a:spcAft>
              <a:buSzPts val="1800"/>
              <a:buFont typeface="Lexend"/>
              <a:buNone/>
              <a:defRPr sz="1800">
                <a:latin typeface="Lexend"/>
                <a:ea typeface="Lexend"/>
                <a:cs typeface="Lexend"/>
                <a:sym typeface="Lexend"/>
              </a:defRPr>
            </a:lvl9pPr>
          </a:lstStyle>
          <a:p>
            <a:endParaRPr/>
          </a:p>
        </p:txBody>
      </p:sp>
      <p:sp>
        <p:nvSpPr>
          <p:cNvPr id="11" name="Google Shape;11;p2"/>
          <p:cNvSpPr txBox="1">
            <a:spLocks noGrp="1"/>
          </p:cNvSpPr>
          <p:nvPr>
            <p:ph type="ctrTitle"/>
          </p:nvPr>
        </p:nvSpPr>
        <p:spPr>
          <a:xfrm>
            <a:off x="1018050" y="1444750"/>
            <a:ext cx="4544400" cy="1415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44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cxnSp>
        <p:nvCxnSpPr>
          <p:cNvPr id="12" name="Google Shape;12;p2"/>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224870" y="3298325"/>
            <a:ext cx="9512481" cy="1415100"/>
            <a:chOff x="-224870" y="3298325"/>
            <a:chExt cx="9512481" cy="1415100"/>
          </a:xfrm>
        </p:grpSpPr>
        <p:sp>
          <p:nvSpPr>
            <p:cNvPr id="14" name="Google Shape;14;p2"/>
            <p:cNvSpPr/>
            <p:nvPr/>
          </p:nvSpPr>
          <p:spPr>
            <a:xfrm>
              <a:off x="5562450" y="3298325"/>
              <a:ext cx="3725161" cy="1415100"/>
            </a:xfrm>
            <a:custGeom>
              <a:avLst/>
              <a:gdLst/>
              <a:ahLst/>
              <a:cxnLst/>
              <a:rect l="l" t="t" r="r" b="b"/>
              <a:pathLst>
                <a:path w="1998" h="759" extrusionOk="0">
                  <a:moveTo>
                    <a:pt x="1998" y="0"/>
                  </a:moveTo>
                  <a:lnTo>
                    <a:pt x="1757" y="0"/>
                  </a:lnTo>
                  <a:lnTo>
                    <a:pt x="1757" y="90"/>
                  </a:lnTo>
                  <a:lnTo>
                    <a:pt x="1740" y="90"/>
                  </a:lnTo>
                  <a:lnTo>
                    <a:pt x="1740" y="0"/>
                  </a:lnTo>
                  <a:lnTo>
                    <a:pt x="1649" y="0"/>
                  </a:lnTo>
                  <a:lnTo>
                    <a:pt x="1649" y="83"/>
                  </a:lnTo>
                  <a:lnTo>
                    <a:pt x="1520" y="83"/>
                  </a:lnTo>
                  <a:lnTo>
                    <a:pt x="1520" y="251"/>
                  </a:lnTo>
                  <a:lnTo>
                    <a:pt x="1393" y="251"/>
                  </a:lnTo>
                  <a:lnTo>
                    <a:pt x="1393" y="179"/>
                  </a:lnTo>
                  <a:lnTo>
                    <a:pt x="1313" y="179"/>
                  </a:lnTo>
                  <a:lnTo>
                    <a:pt x="1313" y="251"/>
                  </a:lnTo>
                  <a:lnTo>
                    <a:pt x="1175" y="251"/>
                  </a:lnTo>
                  <a:lnTo>
                    <a:pt x="1175" y="283"/>
                  </a:lnTo>
                  <a:lnTo>
                    <a:pt x="1150" y="283"/>
                  </a:lnTo>
                  <a:lnTo>
                    <a:pt x="1150" y="201"/>
                  </a:lnTo>
                  <a:lnTo>
                    <a:pt x="922" y="201"/>
                  </a:lnTo>
                  <a:lnTo>
                    <a:pt x="922" y="276"/>
                  </a:lnTo>
                  <a:lnTo>
                    <a:pt x="723" y="276"/>
                  </a:lnTo>
                  <a:lnTo>
                    <a:pt x="723" y="385"/>
                  </a:lnTo>
                  <a:lnTo>
                    <a:pt x="606" y="385"/>
                  </a:lnTo>
                  <a:lnTo>
                    <a:pt x="573" y="312"/>
                  </a:lnTo>
                  <a:lnTo>
                    <a:pt x="433" y="312"/>
                  </a:lnTo>
                  <a:lnTo>
                    <a:pt x="403" y="378"/>
                  </a:lnTo>
                  <a:lnTo>
                    <a:pt x="0" y="378"/>
                  </a:lnTo>
                  <a:lnTo>
                    <a:pt x="0" y="759"/>
                  </a:lnTo>
                  <a:lnTo>
                    <a:pt x="1998" y="759"/>
                  </a:lnTo>
                  <a:lnTo>
                    <a:pt x="1998" y="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24870" y="3536026"/>
              <a:ext cx="1924996" cy="1177400"/>
            </a:xfrm>
            <a:custGeom>
              <a:avLst/>
              <a:gdLst/>
              <a:ahLst/>
              <a:cxnLst/>
              <a:rect l="l" t="t" r="r" b="b"/>
              <a:pathLst>
                <a:path w="1151" h="704" extrusionOk="0">
                  <a:moveTo>
                    <a:pt x="0" y="70"/>
                  </a:moveTo>
                  <a:lnTo>
                    <a:pt x="212" y="70"/>
                  </a:lnTo>
                  <a:lnTo>
                    <a:pt x="212" y="0"/>
                  </a:lnTo>
                  <a:lnTo>
                    <a:pt x="372" y="0"/>
                  </a:lnTo>
                  <a:lnTo>
                    <a:pt x="372" y="70"/>
                  </a:lnTo>
                  <a:lnTo>
                    <a:pt x="448" y="70"/>
                  </a:lnTo>
                  <a:lnTo>
                    <a:pt x="448" y="0"/>
                  </a:lnTo>
                  <a:lnTo>
                    <a:pt x="546" y="0"/>
                  </a:lnTo>
                  <a:lnTo>
                    <a:pt x="546" y="70"/>
                  </a:lnTo>
                  <a:lnTo>
                    <a:pt x="700" y="70"/>
                  </a:lnTo>
                  <a:lnTo>
                    <a:pt x="700" y="365"/>
                  </a:lnTo>
                  <a:lnTo>
                    <a:pt x="924" y="365"/>
                  </a:lnTo>
                  <a:lnTo>
                    <a:pt x="924" y="326"/>
                  </a:lnTo>
                  <a:lnTo>
                    <a:pt x="1151" y="326"/>
                  </a:lnTo>
                  <a:lnTo>
                    <a:pt x="1151" y="704"/>
                  </a:lnTo>
                  <a:lnTo>
                    <a:pt x="0" y="704"/>
                  </a:lnTo>
                  <a:lnTo>
                    <a:pt x="0" y="7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 name="Google Shape;16;p2"/>
          <p:cNvGrpSpPr/>
          <p:nvPr/>
        </p:nvGrpSpPr>
        <p:grpSpPr>
          <a:xfrm>
            <a:off x="-1216915" y="-3643956"/>
            <a:ext cx="10718591" cy="6780933"/>
            <a:chOff x="-1216915" y="-3643956"/>
            <a:chExt cx="10718591" cy="6780933"/>
          </a:xfrm>
        </p:grpSpPr>
        <p:sp>
          <p:nvSpPr>
            <p:cNvPr id="17" name="Google Shape;17;p2"/>
            <p:cNvSpPr/>
            <p:nvPr/>
          </p:nvSpPr>
          <p:spPr>
            <a:xfrm>
              <a:off x="1756378" y="-728549"/>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18;p2"/>
            <p:cNvGrpSpPr/>
            <p:nvPr/>
          </p:nvGrpSpPr>
          <p:grpSpPr>
            <a:xfrm>
              <a:off x="-1216915" y="-404321"/>
              <a:ext cx="2325645" cy="3264161"/>
              <a:chOff x="-1308077" y="-1199547"/>
              <a:chExt cx="3005098" cy="4059397"/>
            </a:xfrm>
          </p:grpSpPr>
          <p:sp>
            <p:nvSpPr>
              <p:cNvPr id="19" name="Google Shape;19;p2"/>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 name="Google Shape;22;p2"/>
            <p:cNvSpPr/>
            <p:nvPr/>
          </p:nvSpPr>
          <p:spPr>
            <a:xfrm>
              <a:off x="153974" y="-229790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 name="Google Shape;23;p2"/>
            <p:cNvGrpSpPr/>
            <p:nvPr/>
          </p:nvGrpSpPr>
          <p:grpSpPr>
            <a:xfrm>
              <a:off x="7522715" y="-1035425"/>
              <a:ext cx="1978961" cy="4172402"/>
              <a:chOff x="7522715" y="-1035425"/>
              <a:chExt cx="1978961" cy="4172402"/>
            </a:xfrm>
          </p:grpSpPr>
          <p:sp>
            <p:nvSpPr>
              <p:cNvPr id="24" name="Google Shape;24;p2"/>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26;p2"/>
            <p:cNvGrpSpPr/>
            <p:nvPr/>
          </p:nvGrpSpPr>
          <p:grpSpPr>
            <a:xfrm flipH="1">
              <a:off x="5083258" y="-3643956"/>
              <a:ext cx="2439465" cy="5143320"/>
              <a:chOff x="7522715" y="-1035425"/>
              <a:chExt cx="1978961" cy="4172402"/>
            </a:xfrm>
          </p:grpSpPr>
          <p:sp>
            <p:nvSpPr>
              <p:cNvPr id="27" name="Google Shape;27;p2"/>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8"/>
        <p:cNvGrpSpPr/>
        <p:nvPr/>
      </p:nvGrpSpPr>
      <p:grpSpPr>
        <a:xfrm>
          <a:off x="0" y="0"/>
          <a:ext cx="0" cy="0"/>
          <a:chOff x="0" y="0"/>
          <a:chExt cx="0" cy="0"/>
        </a:xfrm>
      </p:grpSpPr>
      <p:pic>
        <p:nvPicPr>
          <p:cNvPr id="319" name="Google Shape;319;p22"/>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320" name="Google Shape;3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1" name="Google Shape;321;p22"/>
          <p:cNvSpPr txBox="1">
            <a:spLocks noGrp="1"/>
          </p:cNvSpPr>
          <p:nvPr>
            <p:ph type="subTitle" idx="1"/>
          </p:nvPr>
        </p:nvSpPr>
        <p:spPr>
          <a:xfrm>
            <a:off x="4939585"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 name="Google Shape;322;p22"/>
          <p:cNvSpPr txBox="1">
            <a:spLocks noGrp="1"/>
          </p:cNvSpPr>
          <p:nvPr>
            <p:ph type="subTitle" idx="2"/>
          </p:nvPr>
        </p:nvSpPr>
        <p:spPr>
          <a:xfrm>
            <a:off x="1580613"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Font typeface="Lexend"/>
              <a:buNone/>
              <a:defRPr>
                <a:latin typeface="Lexend"/>
                <a:ea typeface="Lexend"/>
                <a:cs typeface="Lexend"/>
                <a:sym typeface="Lexend"/>
              </a:defRPr>
            </a:lvl2pPr>
            <a:lvl3pPr lvl="2" algn="ctr" rtl="0">
              <a:lnSpc>
                <a:spcPct val="100000"/>
              </a:lnSpc>
              <a:spcBef>
                <a:spcPts val="0"/>
              </a:spcBef>
              <a:spcAft>
                <a:spcPts val="0"/>
              </a:spcAft>
              <a:buSzPts val="1400"/>
              <a:buFont typeface="Lexend"/>
              <a:buNone/>
              <a:defRPr>
                <a:latin typeface="Lexend"/>
                <a:ea typeface="Lexend"/>
                <a:cs typeface="Lexend"/>
                <a:sym typeface="Lexend"/>
              </a:defRPr>
            </a:lvl3pPr>
            <a:lvl4pPr lvl="3" algn="ctr" rtl="0">
              <a:lnSpc>
                <a:spcPct val="100000"/>
              </a:lnSpc>
              <a:spcBef>
                <a:spcPts val="0"/>
              </a:spcBef>
              <a:spcAft>
                <a:spcPts val="0"/>
              </a:spcAft>
              <a:buSzPts val="1400"/>
              <a:buFont typeface="Lexend"/>
              <a:buNone/>
              <a:defRPr>
                <a:latin typeface="Lexend"/>
                <a:ea typeface="Lexend"/>
                <a:cs typeface="Lexend"/>
                <a:sym typeface="Lexend"/>
              </a:defRPr>
            </a:lvl4pPr>
            <a:lvl5pPr lvl="4" algn="ctr" rtl="0">
              <a:lnSpc>
                <a:spcPct val="100000"/>
              </a:lnSpc>
              <a:spcBef>
                <a:spcPts val="0"/>
              </a:spcBef>
              <a:spcAft>
                <a:spcPts val="0"/>
              </a:spcAft>
              <a:buSzPts val="1400"/>
              <a:buFont typeface="Lexend"/>
              <a:buNone/>
              <a:defRPr>
                <a:latin typeface="Lexend"/>
                <a:ea typeface="Lexend"/>
                <a:cs typeface="Lexend"/>
                <a:sym typeface="Lexend"/>
              </a:defRPr>
            </a:lvl5pPr>
            <a:lvl6pPr lvl="5" algn="ctr" rtl="0">
              <a:lnSpc>
                <a:spcPct val="100000"/>
              </a:lnSpc>
              <a:spcBef>
                <a:spcPts val="0"/>
              </a:spcBef>
              <a:spcAft>
                <a:spcPts val="0"/>
              </a:spcAft>
              <a:buSzPts val="1400"/>
              <a:buFont typeface="Lexend"/>
              <a:buNone/>
              <a:defRPr>
                <a:latin typeface="Lexend"/>
                <a:ea typeface="Lexend"/>
                <a:cs typeface="Lexend"/>
                <a:sym typeface="Lexend"/>
              </a:defRPr>
            </a:lvl6pPr>
            <a:lvl7pPr lvl="6" algn="ctr" rtl="0">
              <a:lnSpc>
                <a:spcPct val="100000"/>
              </a:lnSpc>
              <a:spcBef>
                <a:spcPts val="0"/>
              </a:spcBef>
              <a:spcAft>
                <a:spcPts val="0"/>
              </a:spcAft>
              <a:buSzPts val="1400"/>
              <a:buFont typeface="Lexend"/>
              <a:buNone/>
              <a:defRPr>
                <a:latin typeface="Lexend"/>
                <a:ea typeface="Lexend"/>
                <a:cs typeface="Lexend"/>
                <a:sym typeface="Lexend"/>
              </a:defRPr>
            </a:lvl7pPr>
            <a:lvl8pPr lvl="7" algn="ctr" rtl="0">
              <a:lnSpc>
                <a:spcPct val="100000"/>
              </a:lnSpc>
              <a:spcBef>
                <a:spcPts val="0"/>
              </a:spcBef>
              <a:spcAft>
                <a:spcPts val="0"/>
              </a:spcAft>
              <a:buSzPts val="1400"/>
              <a:buFont typeface="Lexend"/>
              <a:buNone/>
              <a:defRPr>
                <a:latin typeface="Lexend"/>
                <a:ea typeface="Lexend"/>
                <a:cs typeface="Lexend"/>
                <a:sym typeface="Lexend"/>
              </a:defRPr>
            </a:lvl8pPr>
            <a:lvl9pPr lvl="8" algn="ctr" rtl="0">
              <a:lnSpc>
                <a:spcPct val="100000"/>
              </a:lnSpc>
              <a:spcBef>
                <a:spcPts val="0"/>
              </a:spcBef>
              <a:spcAft>
                <a:spcPts val="0"/>
              </a:spcAft>
              <a:buSzPts val="1400"/>
              <a:buFont typeface="Lexend"/>
              <a:buNone/>
              <a:defRPr>
                <a:latin typeface="Lexend"/>
                <a:ea typeface="Lexend"/>
                <a:cs typeface="Lexend"/>
                <a:sym typeface="Lexend"/>
              </a:defRPr>
            </a:lvl9pPr>
          </a:lstStyle>
          <a:p>
            <a:endParaRPr/>
          </a:p>
        </p:txBody>
      </p:sp>
      <p:sp>
        <p:nvSpPr>
          <p:cNvPr id="323" name="Google Shape;323;p22"/>
          <p:cNvSpPr txBox="1">
            <a:spLocks noGrp="1"/>
          </p:cNvSpPr>
          <p:nvPr>
            <p:ph type="subTitle" idx="3"/>
          </p:nvPr>
        </p:nvSpPr>
        <p:spPr>
          <a:xfrm>
            <a:off x="1580613"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24" name="Google Shape;324;p22"/>
          <p:cNvSpPr txBox="1">
            <a:spLocks noGrp="1"/>
          </p:cNvSpPr>
          <p:nvPr>
            <p:ph type="subTitle" idx="4"/>
          </p:nvPr>
        </p:nvSpPr>
        <p:spPr>
          <a:xfrm>
            <a:off x="4939588"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cxnSp>
        <p:nvCxnSpPr>
          <p:cNvPr id="325" name="Google Shape;325;p22"/>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326" name="Google Shape;326;p22"/>
          <p:cNvGrpSpPr/>
          <p:nvPr/>
        </p:nvGrpSpPr>
        <p:grpSpPr>
          <a:xfrm>
            <a:off x="-1325776" y="-1644753"/>
            <a:ext cx="12758904" cy="6370242"/>
            <a:chOff x="-1325776" y="-1644753"/>
            <a:chExt cx="12758904" cy="6370242"/>
          </a:xfrm>
        </p:grpSpPr>
        <p:sp>
          <p:nvSpPr>
            <p:cNvPr id="327" name="Google Shape;327;p22"/>
            <p:cNvSpPr/>
            <p:nvPr/>
          </p:nvSpPr>
          <p:spPr>
            <a:xfrm rot="6244138">
              <a:off x="7131666" y="2146652"/>
              <a:ext cx="2761086" cy="1994556"/>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8" name="Google Shape;328;p22"/>
            <p:cNvGrpSpPr/>
            <p:nvPr/>
          </p:nvGrpSpPr>
          <p:grpSpPr>
            <a:xfrm>
              <a:off x="-1325765" y="1242129"/>
              <a:ext cx="2325645" cy="3264161"/>
              <a:chOff x="-1308077" y="-1199547"/>
              <a:chExt cx="3005098" cy="4059397"/>
            </a:xfrm>
          </p:grpSpPr>
          <p:sp>
            <p:nvSpPr>
              <p:cNvPr id="329" name="Google Shape;329;p22"/>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2"/>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2" name="Google Shape;332;p22"/>
            <p:cNvSpPr/>
            <p:nvPr/>
          </p:nvSpPr>
          <p:spPr>
            <a:xfrm>
              <a:off x="-1325776" y="-164475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 name="Google Shape;333;p22"/>
            <p:cNvGrpSpPr/>
            <p:nvPr/>
          </p:nvGrpSpPr>
          <p:grpSpPr>
            <a:xfrm rot="2446966" flipH="1">
              <a:off x="8331696" y="-1116995"/>
              <a:ext cx="1978983" cy="4172448"/>
              <a:chOff x="7522715" y="-1035425"/>
              <a:chExt cx="1978961" cy="4172402"/>
            </a:xfrm>
          </p:grpSpPr>
          <p:sp>
            <p:nvSpPr>
              <p:cNvPr id="334" name="Google Shape;334;p22"/>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36"/>
        <p:cNvGrpSpPr/>
        <p:nvPr/>
      </p:nvGrpSpPr>
      <p:grpSpPr>
        <a:xfrm>
          <a:off x="0" y="0"/>
          <a:ext cx="0" cy="0"/>
          <a:chOff x="0" y="0"/>
          <a:chExt cx="0" cy="0"/>
        </a:xfrm>
      </p:grpSpPr>
      <p:pic>
        <p:nvPicPr>
          <p:cNvPr id="337" name="Google Shape;337;p23"/>
          <p:cNvPicPr preferRelativeResize="0"/>
          <p:nvPr/>
        </p:nvPicPr>
        <p:blipFill>
          <a:blip r:embed="rId2">
            <a:alphaModFix amt="40000"/>
          </a:blip>
          <a:stretch>
            <a:fillRect/>
          </a:stretch>
        </p:blipFill>
        <p:spPr>
          <a:xfrm>
            <a:off x="0" y="-12055"/>
            <a:ext cx="9144003" cy="5143501"/>
          </a:xfrm>
          <a:prstGeom prst="rect">
            <a:avLst/>
          </a:prstGeom>
          <a:noFill/>
          <a:ln>
            <a:noFill/>
          </a:ln>
        </p:spPr>
      </p:pic>
      <p:sp>
        <p:nvSpPr>
          <p:cNvPr id="338" name="Google Shape;33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9" name="Google Shape;339;p23"/>
          <p:cNvSpPr txBox="1">
            <a:spLocks noGrp="1"/>
          </p:cNvSpPr>
          <p:nvPr>
            <p:ph type="subTitle" idx="1"/>
          </p:nvPr>
        </p:nvSpPr>
        <p:spPr>
          <a:xfrm>
            <a:off x="449567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3"/>
          <p:cNvSpPr txBox="1">
            <a:spLocks noGrp="1"/>
          </p:cNvSpPr>
          <p:nvPr>
            <p:ph type="subTitle" idx="2"/>
          </p:nvPr>
        </p:nvSpPr>
        <p:spPr>
          <a:xfrm>
            <a:off x="92287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41" name="Google Shape;341;p23"/>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342" name="Google Shape;342;p23"/>
          <p:cNvGrpSpPr/>
          <p:nvPr/>
        </p:nvGrpSpPr>
        <p:grpSpPr>
          <a:xfrm>
            <a:off x="-1883665" y="-559175"/>
            <a:ext cx="11931091" cy="5432890"/>
            <a:chOff x="-1883665" y="-559175"/>
            <a:chExt cx="11931091" cy="5432890"/>
          </a:xfrm>
        </p:grpSpPr>
        <p:grpSp>
          <p:nvGrpSpPr>
            <p:cNvPr id="343" name="Google Shape;343;p23"/>
            <p:cNvGrpSpPr/>
            <p:nvPr/>
          </p:nvGrpSpPr>
          <p:grpSpPr>
            <a:xfrm>
              <a:off x="-1883665" y="1609554"/>
              <a:ext cx="2325645" cy="3264161"/>
              <a:chOff x="-1308077" y="-1199547"/>
              <a:chExt cx="3005098" cy="4059397"/>
            </a:xfrm>
          </p:grpSpPr>
          <p:sp>
            <p:nvSpPr>
              <p:cNvPr id="344" name="Google Shape;344;p23"/>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3"/>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3"/>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7" name="Google Shape;347;p23"/>
            <p:cNvSpPr/>
            <p:nvPr/>
          </p:nvSpPr>
          <p:spPr>
            <a:xfrm>
              <a:off x="-1477726" y="-50175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 name="Google Shape;348;p23"/>
            <p:cNvGrpSpPr/>
            <p:nvPr/>
          </p:nvGrpSpPr>
          <p:grpSpPr>
            <a:xfrm>
              <a:off x="8068465" y="-559175"/>
              <a:ext cx="1978961" cy="4172402"/>
              <a:chOff x="7522715" y="-1035425"/>
              <a:chExt cx="1978961" cy="4172402"/>
            </a:xfrm>
          </p:grpSpPr>
          <p:sp>
            <p:nvSpPr>
              <p:cNvPr id="349" name="Google Shape;349;p23"/>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3"/>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66"/>
        <p:cNvGrpSpPr/>
        <p:nvPr/>
      </p:nvGrpSpPr>
      <p:grpSpPr>
        <a:xfrm>
          <a:off x="0" y="0"/>
          <a:ext cx="0" cy="0"/>
          <a:chOff x="0" y="0"/>
          <a:chExt cx="0" cy="0"/>
        </a:xfrm>
      </p:grpSpPr>
      <p:pic>
        <p:nvPicPr>
          <p:cNvPr id="367" name="Google Shape;367;p25"/>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368" name="Google Shape;36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9" name="Google Shape;369;p25"/>
          <p:cNvSpPr txBox="1">
            <a:spLocks noGrp="1"/>
          </p:cNvSpPr>
          <p:nvPr>
            <p:ph type="subTitle" idx="1"/>
          </p:nvPr>
        </p:nvSpPr>
        <p:spPr>
          <a:xfrm>
            <a:off x="937626"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subTitle" idx="2"/>
          </p:nvPr>
        </p:nvSpPr>
        <p:spPr>
          <a:xfrm>
            <a:off x="3484350"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1" name="Google Shape;371;p25"/>
          <p:cNvSpPr txBox="1">
            <a:spLocks noGrp="1"/>
          </p:cNvSpPr>
          <p:nvPr>
            <p:ph type="subTitle" idx="3"/>
          </p:nvPr>
        </p:nvSpPr>
        <p:spPr>
          <a:xfrm>
            <a:off x="6031074"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txBox="1">
            <a:spLocks noGrp="1"/>
          </p:cNvSpPr>
          <p:nvPr>
            <p:ph type="subTitle" idx="4"/>
          </p:nvPr>
        </p:nvSpPr>
        <p:spPr>
          <a:xfrm>
            <a:off x="93762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73" name="Google Shape;373;p25"/>
          <p:cNvSpPr txBox="1">
            <a:spLocks noGrp="1"/>
          </p:cNvSpPr>
          <p:nvPr>
            <p:ph type="subTitle" idx="5"/>
          </p:nvPr>
        </p:nvSpPr>
        <p:spPr>
          <a:xfrm>
            <a:off x="3484350"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74" name="Google Shape;374;p25"/>
          <p:cNvSpPr txBox="1">
            <a:spLocks noGrp="1"/>
          </p:cNvSpPr>
          <p:nvPr>
            <p:ph type="subTitle" idx="6"/>
          </p:nvPr>
        </p:nvSpPr>
        <p:spPr>
          <a:xfrm>
            <a:off x="603107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cxnSp>
        <p:nvCxnSpPr>
          <p:cNvPr id="375" name="Google Shape;375;p25"/>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25"/>
          <p:cNvGrpSpPr/>
          <p:nvPr/>
        </p:nvGrpSpPr>
        <p:grpSpPr>
          <a:xfrm>
            <a:off x="-1397251" y="-1041524"/>
            <a:ext cx="11647326" cy="5499851"/>
            <a:chOff x="-1397251" y="-1041524"/>
            <a:chExt cx="11647326" cy="5499851"/>
          </a:xfrm>
        </p:grpSpPr>
        <p:sp>
          <p:nvSpPr>
            <p:cNvPr id="377" name="Google Shape;377;p25"/>
            <p:cNvSpPr/>
            <p:nvPr/>
          </p:nvSpPr>
          <p:spPr>
            <a:xfrm>
              <a:off x="-597672" y="-1041524"/>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5"/>
            <p:cNvSpPr/>
            <p:nvPr/>
          </p:nvSpPr>
          <p:spPr>
            <a:xfrm>
              <a:off x="-1397251" y="285922"/>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 name="Google Shape;379;p25"/>
            <p:cNvGrpSpPr/>
            <p:nvPr/>
          </p:nvGrpSpPr>
          <p:grpSpPr>
            <a:xfrm flipH="1">
              <a:off x="8271115" y="285925"/>
              <a:ext cx="1978961" cy="4172402"/>
              <a:chOff x="7522715" y="-1035425"/>
              <a:chExt cx="1978961" cy="4172402"/>
            </a:xfrm>
          </p:grpSpPr>
          <p:sp>
            <p:nvSpPr>
              <p:cNvPr id="380" name="Google Shape;380;p25"/>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5"/>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2"/>
        <p:cNvGrpSpPr/>
        <p:nvPr/>
      </p:nvGrpSpPr>
      <p:grpSpPr>
        <a:xfrm>
          <a:off x="0" y="0"/>
          <a:ext cx="0" cy="0"/>
          <a:chOff x="0" y="0"/>
          <a:chExt cx="0" cy="0"/>
        </a:xfrm>
      </p:grpSpPr>
      <p:pic>
        <p:nvPicPr>
          <p:cNvPr id="383" name="Google Shape;383;p26"/>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384" name="Google Shape;38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26"/>
          <p:cNvSpPr txBox="1">
            <a:spLocks noGrp="1"/>
          </p:cNvSpPr>
          <p:nvPr>
            <p:ph type="subTitle" idx="1"/>
          </p:nvPr>
        </p:nvSpPr>
        <p:spPr>
          <a:xfrm>
            <a:off x="5883321" y="3387150"/>
            <a:ext cx="25476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6" name="Google Shape;386;p26"/>
          <p:cNvSpPr txBox="1">
            <a:spLocks noGrp="1"/>
          </p:cNvSpPr>
          <p:nvPr>
            <p:ph type="subTitle" idx="2"/>
          </p:nvPr>
        </p:nvSpPr>
        <p:spPr>
          <a:xfrm>
            <a:off x="1752575" y="1612825"/>
            <a:ext cx="25476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6"/>
          <p:cNvSpPr txBox="1">
            <a:spLocks noGrp="1"/>
          </p:cNvSpPr>
          <p:nvPr>
            <p:ph type="subTitle" idx="3"/>
          </p:nvPr>
        </p:nvSpPr>
        <p:spPr>
          <a:xfrm>
            <a:off x="5883321" y="1612825"/>
            <a:ext cx="25476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8" name="Google Shape;388;p26"/>
          <p:cNvSpPr txBox="1">
            <a:spLocks noGrp="1"/>
          </p:cNvSpPr>
          <p:nvPr>
            <p:ph type="subTitle" idx="4"/>
          </p:nvPr>
        </p:nvSpPr>
        <p:spPr>
          <a:xfrm>
            <a:off x="1752575" y="3387150"/>
            <a:ext cx="25476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 name="Google Shape;389;p26"/>
          <p:cNvSpPr txBox="1">
            <a:spLocks noGrp="1"/>
          </p:cNvSpPr>
          <p:nvPr>
            <p:ph type="subTitle" idx="5"/>
          </p:nvPr>
        </p:nvSpPr>
        <p:spPr>
          <a:xfrm>
            <a:off x="5883323" y="3077175"/>
            <a:ext cx="254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90" name="Google Shape;390;p26"/>
          <p:cNvSpPr txBox="1">
            <a:spLocks noGrp="1"/>
          </p:cNvSpPr>
          <p:nvPr>
            <p:ph type="subTitle" idx="6"/>
          </p:nvPr>
        </p:nvSpPr>
        <p:spPr>
          <a:xfrm>
            <a:off x="5883323" y="1349675"/>
            <a:ext cx="254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91" name="Google Shape;391;p26"/>
          <p:cNvSpPr txBox="1">
            <a:spLocks noGrp="1"/>
          </p:cNvSpPr>
          <p:nvPr>
            <p:ph type="subTitle" idx="7"/>
          </p:nvPr>
        </p:nvSpPr>
        <p:spPr>
          <a:xfrm>
            <a:off x="1752582" y="1349675"/>
            <a:ext cx="254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92" name="Google Shape;392;p26"/>
          <p:cNvSpPr txBox="1">
            <a:spLocks noGrp="1"/>
          </p:cNvSpPr>
          <p:nvPr>
            <p:ph type="subTitle" idx="8"/>
          </p:nvPr>
        </p:nvSpPr>
        <p:spPr>
          <a:xfrm>
            <a:off x="1752582" y="3077175"/>
            <a:ext cx="254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cxnSp>
        <p:nvCxnSpPr>
          <p:cNvPr id="393" name="Google Shape;393;p26"/>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394" name="Google Shape;394;p26"/>
          <p:cNvGrpSpPr/>
          <p:nvPr/>
        </p:nvGrpSpPr>
        <p:grpSpPr>
          <a:xfrm>
            <a:off x="-513195" y="-2503628"/>
            <a:ext cx="10999290" cy="5735854"/>
            <a:chOff x="-513195" y="-2503628"/>
            <a:chExt cx="10999290" cy="5735854"/>
          </a:xfrm>
        </p:grpSpPr>
        <p:sp>
          <p:nvSpPr>
            <p:cNvPr id="395" name="Google Shape;395;p26"/>
            <p:cNvSpPr/>
            <p:nvPr/>
          </p:nvSpPr>
          <p:spPr>
            <a:xfrm flipH="1">
              <a:off x="5883322" y="-1313649"/>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6" name="Google Shape;396;p26"/>
            <p:cNvGrpSpPr/>
            <p:nvPr/>
          </p:nvGrpSpPr>
          <p:grpSpPr>
            <a:xfrm flipH="1">
              <a:off x="-513195" y="-1419596"/>
              <a:ext cx="2325645" cy="3264161"/>
              <a:chOff x="-1308077" y="-1199547"/>
              <a:chExt cx="3005098" cy="4059397"/>
            </a:xfrm>
          </p:grpSpPr>
          <p:sp>
            <p:nvSpPr>
              <p:cNvPr id="397" name="Google Shape;397;p26"/>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6"/>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6"/>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0" name="Google Shape;400;p26"/>
            <p:cNvSpPr/>
            <p:nvPr/>
          </p:nvSpPr>
          <p:spPr>
            <a:xfrm flipH="1">
              <a:off x="7701984" y="-2503628"/>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1" name="Google Shape;401;p26"/>
            <p:cNvGrpSpPr/>
            <p:nvPr/>
          </p:nvGrpSpPr>
          <p:grpSpPr>
            <a:xfrm flipH="1">
              <a:off x="8507135" y="-940175"/>
              <a:ext cx="1978961" cy="4172402"/>
              <a:chOff x="7522715" y="-1035425"/>
              <a:chExt cx="1978961" cy="4172402"/>
            </a:xfrm>
          </p:grpSpPr>
          <p:sp>
            <p:nvSpPr>
              <p:cNvPr id="402" name="Google Shape;402;p26"/>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6"/>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4"/>
        <p:cNvGrpSpPr/>
        <p:nvPr/>
      </p:nvGrpSpPr>
      <p:grpSpPr>
        <a:xfrm>
          <a:off x="0" y="0"/>
          <a:ext cx="0" cy="0"/>
          <a:chOff x="0" y="0"/>
          <a:chExt cx="0" cy="0"/>
        </a:xfrm>
      </p:grpSpPr>
      <p:pic>
        <p:nvPicPr>
          <p:cNvPr id="405" name="Google Shape;405;p27"/>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406" name="Google Shape;40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7" name="Google Shape;407;p27"/>
          <p:cNvSpPr txBox="1">
            <a:spLocks noGrp="1"/>
          </p:cNvSpPr>
          <p:nvPr>
            <p:ph type="subTitle" idx="1"/>
          </p:nvPr>
        </p:nvSpPr>
        <p:spPr>
          <a:xfrm>
            <a:off x="1112605" y="22472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8" name="Google Shape;408;p27"/>
          <p:cNvSpPr txBox="1">
            <a:spLocks noGrp="1"/>
          </p:cNvSpPr>
          <p:nvPr>
            <p:ph type="subTitle" idx="2"/>
          </p:nvPr>
        </p:nvSpPr>
        <p:spPr>
          <a:xfrm>
            <a:off x="3582450" y="22472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9" name="Google Shape;409;p27"/>
          <p:cNvSpPr txBox="1">
            <a:spLocks noGrp="1"/>
          </p:cNvSpPr>
          <p:nvPr>
            <p:ph type="subTitle" idx="3"/>
          </p:nvPr>
        </p:nvSpPr>
        <p:spPr>
          <a:xfrm>
            <a:off x="1112605" y="3985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0" name="Google Shape;410;p27"/>
          <p:cNvSpPr txBox="1">
            <a:spLocks noGrp="1"/>
          </p:cNvSpPr>
          <p:nvPr>
            <p:ph type="subTitle" idx="4"/>
          </p:nvPr>
        </p:nvSpPr>
        <p:spPr>
          <a:xfrm>
            <a:off x="3582450" y="3985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1" name="Google Shape;411;p27"/>
          <p:cNvSpPr txBox="1">
            <a:spLocks noGrp="1"/>
          </p:cNvSpPr>
          <p:nvPr>
            <p:ph type="subTitle" idx="5"/>
          </p:nvPr>
        </p:nvSpPr>
        <p:spPr>
          <a:xfrm>
            <a:off x="6052295" y="22472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2" name="Google Shape;412;p27"/>
          <p:cNvSpPr txBox="1">
            <a:spLocks noGrp="1"/>
          </p:cNvSpPr>
          <p:nvPr>
            <p:ph type="subTitle" idx="6"/>
          </p:nvPr>
        </p:nvSpPr>
        <p:spPr>
          <a:xfrm>
            <a:off x="6052295" y="3985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3" name="Google Shape;413;p27"/>
          <p:cNvSpPr txBox="1">
            <a:spLocks noGrp="1"/>
          </p:cNvSpPr>
          <p:nvPr>
            <p:ph type="subTitle" idx="7"/>
          </p:nvPr>
        </p:nvSpPr>
        <p:spPr>
          <a:xfrm>
            <a:off x="1111105" y="19857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414" name="Google Shape;414;p27"/>
          <p:cNvSpPr txBox="1">
            <a:spLocks noGrp="1"/>
          </p:cNvSpPr>
          <p:nvPr>
            <p:ph type="subTitle" idx="8"/>
          </p:nvPr>
        </p:nvSpPr>
        <p:spPr>
          <a:xfrm>
            <a:off x="3580950" y="19857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415" name="Google Shape;415;p27"/>
          <p:cNvSpPr txBox="1">
            <a:spLocks noGrp="1"/>
          </p:cNvSpPr>
          <p:nvPr>
            <p:ph type="subTitle" idx="9"/>
          </p:nvPr>
        </p:nvSpPr>
        <p:spPr>
          <a:xfrm>
            <a:off x="6050795" y="19857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416" name="Google Shape;416;p27"/>
          <p:cNvSpPr txBox="1">
            <a:spLocks noGrp="1"/>
          </p:cNvSpPr>
          <p:nvPr>
            <p:ph type="subTitle" idx="13"/>
          </p:nvPr>
        </p:nvSpPr>
        <p:spPr>
          <a:xfrm>
            <a:off x="1111105" y="37228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417" name="Google Shape;417;p27"/>
          <p:cNvSpPr txBox="1">
            <a:spLocks noGrp="1"/>
          </p:cNvSpPr>
          <p:nvPr>
            <p:ph type="subTitle" idx="14"/>
          </p:nvPr>
        </p:nvSpPr>
        <p:spPr>
          <a:xfrm>
            <a:off x="3580950" y="37228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418" name="Google Shape;418;p27"/>
          <p:cNvSpPr txBox="1">
            <a:spLocks noGrp="1"/>
          </p:cNvSpPr>
          <p:nvPr>
            <p:ph type="subTitle" idx="15"/>
          </p:nvPr>
        </p:nvSpPr>
        <p:spPr>
          <a:xfrm>
            <a:off x="6050795" y="37228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a:buNone/>
              <a:defRPr sz="2000" b="1">
                <a:solidFill>
                  <a:schemeClr val="dk1"/>
                </a:solidFill>
                <a:latin typeface="Lexend"/>
                <a:ea typeface="Lexend"/>
                <a:cs typeface="Lexend"/>
                <a:sym typeface="Lexend"/>
              </a:defRPr>
            </a:lvl1pPr>
            <a:lvl2pPr lvl="1" algn="ctr" rtl="0">
              <a:lnSpc>
                <a:spcPct val="100000"/>
              </a:lnSpc>
              <a:spcBef>
                <a:spcPts val="0"/>
              </a:spcBef>
              <a:spcAft>
                <a:spcPts val="0"/>
              </a:spcAft>
              <a:buSzPts val="2400"/>
              <a:buFont typeface="Lexend"/>
              <a:buNone/>
              <a:defRPr sz="2400" b="1">
                <a:latin typeface="Lexend"/>
                <a:ea typeface="Lexend"/>
                <a:cs typeface="Lexend"/>
                <a:sym typeface="Lexend"/>
              </a:defRPr>
            </a:lvl2pPr>
            <a:lvl3pPr lvl="2" algn="ctr" rtl="0">
              <a:lnSpc>
                <a:spcPct val="100000"/>
              </a:lnSpc>
              <a:spcBef>
                <a:spcPts val="0"/>
              </a:spcBef>
              <a:spcAft>
                <a:spcPts val="0"/>
              </a:spcAft>
              <a:buSzPts val="2400"/>
              <a:buFont typeface="Lexend"/>
              <a:buNone/>
              <a:defRPr sz="2400" b="1">
                <a:latin typeface="Lexend"/>
                <a:ea typeface="Lexend"/>
                <a:cs typeface="Lexend"/>
                <a:sym typeface="Lexend"/>
              </a:defRPr>
            </a:lvl3pPr>
            <a:lvl4pPr lvl="3" algn="ctr" rtl="0">
              <a:lnSpc>
                <a:spcPct val="100000"/>
              </a:lnSpc>
              <a:spcBef>
                <a:spcPts val="0"/>
              </a:spcBef>
              <a:spcAft>
                <a:spcPts val="0"/>
              </a:spcAft>
              <a:buSzPts val="2400"/>
              <a:buFont typeface="Lexend"/>
              <a:buNone/>
              <a:defRPr sz="2400" b="1">
                <a:latin typeface="Lexend"/>
                <a:ea typeface="Lexend"/>
                <a:cs typeface="Lexend"/>
                <a:sym typeface="Lexend"/>
              </a:defRPr>
            </a:lvl4pPr>
            <a:lvl5pPr lvl="4" algn="ctr" rtl="0">
              <a:lnSpc>
                <a:spcPct val="100000"/>
              </a:lnSpc>
              <a:spcBef>
                <a:spcPts val="0"/>
              </a:spcBef>
              <a:spcAft>
                <a:spcPts val="0"/>
              </a:spcAft>
              <a:buSzPts val="2400"/>
              <a:buFont typeface="Lexend"/>
              <a:buNone/>
              <a:defRPr sz="2400" b="1">
                <a:latin typeface="Lexend"/>
                <a:ea typeface="Lexend"/>
                <a:cs typeface="Lexend"/>
                <a:sym typeface="Lexend"/>
              </a:defRPr>
            </a:lvl5pPr>
            <a:lvl6pPr lvl="5" algn="ctr" rtl="0">
              <a:lnSpc>
                <a:spcPct val="100000"/>
              </a:lnSpc>
              <a:spcBef>
                <a:spcPts val="0"/>
              </a:spcBef>
              <a:spcAft>
                <a:spcPts val="0"/>
              </a:spcAft>
              <a:buSzPts val="2400"/>
              <a:buFont typeface="Lexend"/>
              <a:buNone/>
              <a:defRPr sz="2400" b="1">
                <a:latin typeface="Lexend"/>
                <a:ea typeface="Lexend"/>
                <a:cs typeface="Lexend"/>
                <a:sym typeface="Lexend"/>
              </a:defRPr>
            </a:lvl6pPr>
            <a:lvl7pPr lvl="6" algn="ctr" rtl="0">
              <a:lnSpc>
                <a:spcPct val="100000"/>
              </a:lnSpc>
              <a:spcBef>
                <a:spcPts val="0"/>
              </a:spcBef>
              <a:spcAft>
                <a:spcPts val="0"/>
              </a:spcAft>
              <a:buSzPts val="2400"/>
              <a:buFont typeface="Lexend"/>
              <a:buNone/>
              <a:defRPr sz="2400" b="1">
                <a:latin typeface="Lexend"/>
                <a:ea typeface="Lexend"/>
                <a:cs typeface="Lexend"/>
                <a:sym typeface="Lexend"/>
              </a:defRPr>
            </a:lvl7pPr>
            <a:lvl8pPr lvl="7" algn="ctr" rtl="0">
              <a:lnSpc>
                <a:spcPct val="100000"/>
              </a:lnSpc>
              <a:spcBef>
                <a:spcPts val="0"/>
              </a:spcBef>
              <a:spcAft>
                <a:spcPts val="0"/>
              </a:spcAft>
              <a:buSzPts val="2400"/>
              <a:buFont typeface="Lexend"/>
              <a:buNone/>
              <a:defRPr sz="2400" b="1">
                <a:latin typeface="Lexend"/>
                <a:ea typeface="Lexend"/>
                <a:cs typeface="Lexend"/>
                <a:sym typeface="Lexend"/>
              </a:defRPr>
            </a:lvl8pPr>
            <a:lvl9pPr lvl="8" algn="ctr"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cxnSp>
        <p:nvCxnSpPr>
          <p:cNvPr id="419" name="Google Shape;419;p27"/>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420" name="Google Shape;420;p27"/>
          <p:cNvGrpSpPr/>
          <p:nvPr/>
        </p:nvGrpSpPr>
        <p:grpSpPr>
          <a:xfrm flipH="1">
            <a:off x="8177183" y="-397318"/>
            <a:ext cx="2439465" cy="5143320"/>
            <a:chOff x="7522715" y="-1035425"/>
            <a:chExt cx="1978961" cy="4172402"/>
          </a:xfrm>
        </p:grpSpPr>
        <p:sp>
          <p:nvSpPr>
            <p:cNvPr id="421" name="Google Shape;421;p27"/>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7"/>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66"/>
        <p:cNvGrpSpPr/>
        <p:nvPr/>
      </p:nvGrpSpPr>
      <p:grpSpPr>
        <a:xfrm>
          <a:off x="0" y="0"/>
          <a:ext cx="0" cy="0"/>
          <a:chOff x="0" y="0"/>
          <a:chExt cx="0" cy="0"/>
        </a:xfrm>
      </p:grpSpPr>
      <p:pic>
        <p:nvPicPr>
          <p:cNvPr id="467" name="Google Shape;467;p30"/>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468" name="Google Shape;468;p30"/>
          <p:cNvSpPr/>
          <p:nvPr/>
        </p:nvSpPr>
        <p:spPr>
          <a:xfrm>
            <a:off x="-603725" y="2900050"/>
            <a:ext cx="1924999" cy="1812075"/>
          </a:xfrm>
          <a:custGeom>
            <a:avLst/>
            <a:gdLst/>
            <a:ahLst/>
            <a:cxnLst/>
            <a:rect l="l" t="t" r="r" b="b"/>
            <a:pathLst>
              <a:path w="1151" h="704" extrusionOk="0">
                <a:moveTo>
                  <a:pt x="0" y="70"/>
                </a:moveTo>
                <a:lnTo>
                  <a:pt x="212" y="70"/>
                </a:lnTo>
                <a:lnTo>
                  <a:pt x="212" y="0"/>
                </a:lnTo>
                <a:lnTo>
                  <a:pt x="372" y="0"/>
                </a:lnTo>
                <a:lnTo>
                  <a:pt x="372" y="70"/>
                </a:lnTo>
                <a:lnTo>
                  <a:pt x="448" y="70"/>
                </a:lnTo>
                <a:lnTo>
                  <a:pt x="448" y="0"/>
                </a:lnTo>
                <a:lnTo>
                  <a:pt x="546" y="0"/>
                </a:lnTo>
                <a:lnTo>
                  <a:pt x="546" y="70"/>
                </a:lnTo>
                <a:lnTo>
                  <a:pt x="700" y="70"/>
                </a:lnTo>
                <a:lnTo>
                  <a:pt x="700" y="365"/>
                </a:lnTo>
                <a:lnTo>
                  <a:pt x="924" y="365"/>
                </a:lnTo>
                <a:lnTo>
                  <a:pt x="924" y="326"/>
                </a:lnTo>
                <a:lnTo>
                  <a:pt x="1151" y="326"/>
                </a:lnTo>
                <a:lnTo>
                  <a:pt x="1151" y="704"/>
                </a:lnTo>
                <a:lnTo>
                  <a:pt x="0" y="704"/>
                </a:lnTo>
                <a:lnTo>
                  <a:pt x="0" y="7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0"/>
          <p:cNvSpPr/>
          <p:nvPr/>
        </p:nvSpPr>
        <p:spPr>
          <a:xfrm>
            <a:off x="7103750" y="2900050"/>
            <a:ext cx="1924999" cy="1812075"/>
          </a:xfrm>
          <a:custGeom>
            <a:avLst/>
            <a:gdLst/>
            <a:ahLst/>
            <a:cxnLst/>
            <a:rect l="l" t="t" r="r" b="b"/>
            <a:pathLst>
              <a:path w="1151" h="704" extrusionOk="0">
                <a:moveTo>
                  <a:pt x="0" y="70"/>
                </a:moveTo>
                <a:lnTo>
                  <a:pt x="212" y="70"/>
                </a:lnTo>
                <a:lnTo>
                  <a:pt x="212" y="0"/>
                </a:lnTo>
                <a:lnTo>
                  <a:pt x="372" y="0"/>
                </a:lnTo>
                <a:lnTo>
                  <a:pt x="372" y="70"/>
                </a:lnTo>
                <a:lnTo>
                  <a:pt x="448" y="70"/>
                </a:lnTo>
                <a:lnTo>
                  <a:pt x="448" y="0"/>
                </a:lnTo>
                <a:lnTo>
                  <a:pt x="546" y="0"/>
                </a:lnTo>
                <a:lnTo>
                  <a:pt x="546" y="70"/>
                </a:lnTo>
                <a:lnTo>
                  <a:pt x="700" y="70"/>
                </a:lnTo>
                <a:lnTo>
                  <a:pt x="700" y="365"/>
                </a:lnTo>
                <a:lnTo>
                  <a:pt x="924" y="365"/>
                </a:lnTo>
                <a:lnTo>
                  <a:pt x="924" y="326"/>
                </a:lnTo>
                <a:lnTo>
                  <a:pt x="1151" y="326"/>
                </a:lnTo>
                <a:lnTo>
                  <a:pt x="1151" y="704"/>
                </a:lnTo>
                <a:lnTo>
                  <a:pt x="0" y="704"/>
                </a:lnTo>
                <a:lnTo>
                  <a:pt x="0" y="7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70" name="Google Shape;470;p30"/>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471" name="Google Shape;471;p30"/>
          <p:cNvGrpSpPr/>
          <p:nvPr/>
        </p:nvGrpSpPr>
        <p:grpSpPr>
          <a:xfrm>
            <a:off x="473324" y="2166224"/>
            <a:ext cx="942147" cy="2758784"/>
            <a:chOff x="6419150" y="1915113"/>
            <a:chExt cx="596900" cy="1747725"/>
          </a:xfrm>
        </p:grpSpPr>
        <p:sp>
          <p:nvSpPr>
            <p:cNvPr id="472" name="Google Shape;472;p30"/>
            <p:cNvSpPr/>
            <p:nvPr/>
          </p:nvSpPr>
          <p:spPr>
            <a:xfrm>
              <a:off x="6419150" y="1915113"/>
              <a:ext cx="596900" cy="595313"/>
            </a:xfrm>
            <a:custGeom>
              <a:avLst/>
              <a:gdLst/>
              <a:ahLst/>
              <a:cxnLst/>
              <a:rect l="l" t="t" r="r" b="b"/>
              <a:pathLst>
                <a:path w="232" h="232" extrusionOk="0">
                  <a:moveTo>
                    <a:pt x="116" y="219"/>
                  </a:moveTo>
                  <a:cubicBezTo>
                    <a:pt x="62" y="219"/>
                    <a:pt x="19" y="176"/>
                    <a:pt x="19" y="122"/>
                  </a:cubicBezTo>
                  <a:cubicBezTo>
                    <a:pt x="19" y="68"/>
                    <a:pt x="62" y="25"/>
                    <a:pt x="116" y="25"/>
                  </a:cubicBezTo>
                  <a:cubicBezTo>
                    <a:pt x="169" y="25"/>
                    <a:pt x="213" y="68"/>
                    <a:pt x="213" y="122"/>
                  </a:cubicBezTo>
                  <a:cubicBezTo>
                    <a:pt x="213" y="176"/>
                    <a:pt x="169" y="219"/>
                    <a:pt x="116" y="219"/>
                  </a:cubicBezTo>
                  <a:moveTo>
                    <a:pt x="116" y="0"/>
                  </a:moveTo>
                  <a:cubicBezTo>
                    <a:pt x="52" y="0"/>
                    <a:pt x="0" y="52"/>
                    <a:pt x="0" y="116"/>
                  </a:cubicBezTo>
                  <a:cubicBezTo>
                    <a:pt x="0" y="180"/>
                    <a:pt x="52" y="232"/>
                    <a:pt x="116" y="232"/>
                  </a:cubicBezTo>
                  <a:cubicBezTo>
                    <a:pt x="180" y="232"/>
                    <a:pt x="232" y="180"/>
                    <a:pt x="232" y="116"/>
                  </a:cubicBezTo>
                  <a:cubicBezTo>
                    <a:pt x="232" y="52"/>
                    <a:pt x="180" y="0"/>
                    <a:pt x="116" y="0"/>
                  </a:cubicBezTo>
                </a:path>
              </a:pathLst>
            </a:custGeom>
            <a:solidFill>
              <a:srgbClr val="ECE9E0">
                <a:alpha val="75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0"/>
            <p:cNvSpPr/>
            <p:nvPr/>
          </p:nvSpPr>
          <p:spPr>
            <a:xfrm>
              <a:off x="6468363" y="1978613"/>
              <a:ext cx="498475" cy="498475"/>
            </a:xfrm>
            <a:custGeom>
              <a:avLst/>
              <a:gdLst/>
              <a:ahLst/>
              <a:cxnLst/>
              <a:rect l="l" t="t" r="r" b="b"/>
              <a:pathLst>
                <a:path w="194" h="194" extrusionOk="0">
                  <a:moveTo>
                    <a:pt x="97" y="184"/>
                  </a:moveTo>
                  <a:cubicBezTo>
                    <a:pt x="71" y="184"/>
                    <a:pt x="46" y="168"/>
                    <a:pt x="35" y="142"/>
                  </a:cubicBezTo>
                  <a:cubicBezTo>
                    <a:pt x="21" y="108"/>
                    <a:pt x="37" y="69"/>
                    <a:pt x="71" y="55"/>
                  </a:cubicBezTo>
                  <a:cubicBezTo>
                    <a:pt x="80" y="52"/>
                    <a:pt x="88" y="50"/>
                    <a:pt x="97" y="50"/>
                  </a:cubicBezTo>
                  <a:cubicBezTo>
                    <a:pt x="123" y="50"/>
                    <a:pt x="148" y="65"/>
                    <a:pt x="159" y="91"/>
                  </a:cubicBezTo>
                  <a:cubicBezTo>
                    <a:pt x="173" y="125"/>
                    <a:pt x="157" y="164"/>
                    <a:pt x="122" y="179"/>
                  </a:cubicBezTo>
                  <a:cubicBezTo>
                    <a:pt x="114" y="182"/>
                    <a:pt x="105" y="184"/>
                    <a:pt x="97" y="184"/>
                  </a:cubicBezTo>
                  <a:moveTo>
                    <a:pt x="97" y="0"/>
                  </a:moveTo>
                  <a:cubicBezTo>
                    <a:pt x="43" y="0"/>
                    <a:pt x="0" y="43"/>
                    <a:pt x="0" y="97"/>
                  </a:cubicBezTo>
                  <a:cubicBezTo>
                    <a:pt x="0" y="151"/>
                    <a:pt x="43" y="194"/>
                    <a:pt x="97" y="194"/>
                  </a:cubicBezTo>
                  <a:cubicBezTo>
                    <a:pt x="150" y="194"/>
                    <a:pt x="194" y="151"/>
                    <a:pt x="194" y="97"/>
                  </a:cubicBezTo>
                  <a:cubicBezTo>
                    <a:pt x="194" y="43"/>
                    <a:pt x="150" y="0"/>
                    <a:pt x="97" y="0"/>
                  </a:cubicBezTo>
                </a:path>
              </a:pathLst>
            </a:custGeom>
            <a:solidFill>
              <a:srgbClr val="ECE9E0">
                <a:alpha val="86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0"/>
            <p:cNvSpPr/>
            <p:nvPr/>
          </p:nvSpPr>
          <p:spPr>
            <a:xfrm>
              <a:off x="6522337" y="2107201"/>
              <a:ext cx="390525" cy="344488"/>
            </a:xfrm>
            <a:custGeom>
              <a:avLst/>
              <a:gdLst/>
              <a:ahLst/>
              <a:cxnLst/>
              <a:rect l="l" t="t" r="r" b="b"/>
              <a:pathLst>
                <a:path w="152" h="134" extrusionOk="0">
                  <a:moveTo>
                    <a:pt x="76" y="0"/>
                  </a:moveTo>
                  <a:cubicBezTo>
                    <a:pt x="67" y="0"/>
                    <a:pt x="59" y="2"/>
                    <a:pt x="50" y="5"/>
                  </a:cubicBezTo>
                  <a:cubicBezTo>
                    <a:pt x="16" y="19"/>
                    <a:pt x="0" y="58"/>
                    <a:pt x="14" y="92"/>
                  </a:cubicBezTo>
                  <a:cubicBezTo>
                    <a:pt x="25" y="118"/>
                    <a:pt x="50" y="134"/>
                    <a:pt x="76" y="134"/>
                  </a:cubicBezTo>
                  <a:cubicBezTo>
                    <a:pt x="84" y="134"/>
                    <a:pt x="93" y="132"/>
                    <a:pt x="101" y="129"/>
                  </a:cubicBezTo>
                  <a:cubicBezTo>
                    <a:pt x="136" y="114"/>
                    <a:pt x="152" y="75"/>
                    <a:pt x="138" y="41"/>
                  </a:cubicBezTo>
                  <a:cubicBezTo>
                    <a:pt x="127" y="15"/>
                    <a:pt x="102" y="0"/>
                    <a:pt x="76"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30"/>
            <p:cNvSpPr/>
            <p:nvPr/>
          </p:nvSpPr>
          <p:spPr>
            <a:xfrm>
              <a:off x="6427088" y="3531188"/>
              <a:ext cx="469900" cy="122237"/>
            </a:xfrm>
            <a:custGeom>
              <a:avLst/>
              <a:gdLst/>
              <a:ahLst/>
              <a:cxnLst/>
              <a:rect l="l" t="t" r="r" b="b"/>
              <a:pathLst>
                <a:path w="183" h="47" extrusionOk="0">
                  <a:moveTo>
                    <a:pt x="116" y="6"/>
                  </a:moveTo>
                  <a:cubicBezTo>
                    <a:pt x="97" y="8"/>
                    <a:pt x="77" y="10"/>
                    <a:pt x="58" y="12"/>
                  </a:cubicBezTo>
                  <a:cubicBezTo>
                    <a:pt x="41" y="13"/>
                    <a:pt x="24" y="12"/>
                    <a:pt x="9" y="19"/>
                  </a:cubicBezTo>
                  <a:cubicBezTo>
                    <a:pt x="0" y="22"/>
                    <a:pt x="20" y="27"/>
                    <a:pt x="25" y="31"/>
                  </a:cubicBezTo>
                  <a:cubicBezTo>
                    <a:pt x="32" y="36"/>
                    <a:pt x="13" y="37"/>
                    <a:pt x="11" y="39"/>
                  </a:cubicBezTo>
                  <a:cubicBezTo>
                    <a:pt x="5" y="47"/>
                    <a:pt x="37" y="45"/>
                    <a:pt x="45" y="39"/>
                  </a:cubicBezTo>
                  <a:cubicBezTo>
                    <a:pt x="61" y="28"/>
                    <a:pt x="63" y="35"/>
                    <a:pt x="84" y="33"/>
                  </a:cubicBezTo>
                  <a:cubicBezTo>
                    <a:pt x="103" y="32"/>
                    <a:pt x="119" y="32"/>
                    <a:pt x="137" y="30"/>
                  </a:cubicBezTo>
                  <a:cubicBezTo>
                    <a:pt x="146" y="29"/>
                    <a:pt x="168" y="26"/>
                    <a:pt x="173" y="17"/>
                  </a:cubicBezTo>
                  <a:cubicBezTo>
                    <a:pt x="183" y="0"/>
                    <a:pt x="122" y="6"/>
                    <a:pt x="116"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30"/>
            <p:cNvSpPr/>
            <p:nvPr/>
          </p:nvSpPr>
          <p:spPr>
            <a:xfrm>
              <a:off x="6696963" y="2073863"/>
              <a:ext cx="33337" cy="20638"/>
            </a:xfrm>
            <a:custGeom>
              <a:avLst/>
              <a:gdLst/>
              <a:ahLst/>
              <a:cxnLst/>
              <a:rect l="l" t="t" r="r" b="b"/>
              <a:pathLst>
                <a:path w="13" h="8" extrusionOk="0">
                  <a:moveTo>
                    <a:pt x="13" y="8"/>
                  </a:moveTo>
                  <a:cubicBezTo>
                    <a:pt x="13" y="7"/>
                    <a:pt x="13" y="7"/>
                    <a:pt x="13" y="7"/>
                  </a:cubicBezTo>
                  <a:cubicBezTo>
                    <a:pt x="13" y="3"/>
                    <a:pt x="10" y="0"/>
                    <a:pt x="7" y="0"/>
                  </a:cubicBezTo>
                  <a:cubicBezTo>
                    <a:pt x="3" y="0"/>
                    <a:pt x="0" y="3"/>
                    <a:pt x="0" y="7"/>
                  </a:cubicBezTo>
                  <a:cubicBezTo>
                    <a:pt x="0" y="7"/>
                    <a:pt x="0" y="7"/>
                    <a:pt x="0" y="8"/>
                  </a:cubicBezTo>
                  <a:lnTo>
                    <a:pt x="13"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30"/>
            <p:cNvSpPr/>
            <p:nvPr/>
          </p:nvSpPr>
          <p:spPr>
            <a:xfrm>
              <a:off x="6596950" y="2192926"/>
              <a:ext cx="233363" cy="6350"/>
            </a:xfrm>
            <a:custGeom>
              <a:avLst/>
              <a:gdLst/>
              <a:ahLst/>
              <a:cxnLst/>
              <a:rect l="l" t="t" r="r" b="b"/>
              <a:pathLst>
                <a:path w="147" h="4" extrusionOk="0">
                  <a:moveTo>
                    <a:pt x="147" y="4"/>
                  </a:moveTo>
                  <a:lnTo>
                    <a:pt x="0" y="4"/>
                  </a:lnTo>
                  <a:lnTo>
                    <a:pt x="6" y="0"/>
                  </a:lnTo>
                  <a:lnTo>
                    <a:pt x="139" y="0"/>
                  </a:lnTo>
                  <a:lnTo>
                    <a:pt x="147"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0"/>
            <p:cNvSpPr/>
            <p:nvPr/>
          </p:nvSpPr>
          <p:spPr>
            <a:xfrm>
              <a:off x="6609650" y="2089738"/>
              <a:ext cx="209550" cy="103188"/>
            </a:xfrm>
            <a:custGeom>
              <a:avLst/>
              <a:gdLst/>
              <a:ahLst/>
              <a:cxnLst/>
              <a:rect l="l" t="t" r="r" b="b"/>
              <a:pathLst>
                <a:path w="82" h="40" extrusionOk="0">
                  <a:moveTo>
                    <a:pt x="68" y="22"/>
                  </a:moveTo>
                  <a:cubicBezTo>
                    <a:pt x="61" y="5"/>
                    <a:pt x="52" y="0"/>
                    <a:pt x="41" y="0"/>
                  </a:cubicBezTo>
                  <a:cubicBezTo>
                    <a:pt x="29" y="0"/>
                    <a:pt x="20" y="5"/>
                    <a:pt x="14" y="22"/>
                  </a:cubicBezTo>
                  <a:cubicBezTo>
                    <a:pt x="9" y="35"/>
                    <a:pt x="0" y="40"/>
                    <a:pt x="0" y="40"/>
                  </a:cubicBezTo>
                  <a:cubicBezTo>
                    <a:pt x="33" y="40"/>
                    <a:pt x="33" y="40"/>
                    <a:pt x="33" y="40"/>
                  </a:cubicBezTo>
                  <a:cubicBezTo>
                    <a:pt x="48" y="40"/>
                    <a:pt x="48" y="40"/>
                    <a:pt x="48" y="40"/>
                  </a:cubicBezTo>
                  <a:cubicBezTo>
                    <a:pt x="82" y="40"/>
                    <a:pt x="82" y="40"/>
                    <a:pt x="82" y="40"/>
                  </a:cubicBezTo>
                  <a:cubicBezTo>
                    <a:pt x="82" y="40"/>
                    <a:pt x="73" y="35"/>
                    <a:pt x="68"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0"/>
            <p:cNvSpPr/>
            <p:nvPr/>
          </p:nvSpPr>
          <p:spPr>
            <a:xfrm>
              <a:off x="6706488" y="2043701"/>
              <a:ext cx="15875" cy="33338"/>
            </a:xfrm>
            <a:custGeom>
              <a:avLst/>
              <a:gdLst/>
              <a:ahLst/>
              <a:cxnLst/>
              <a:rect l="l" t="t" r="r" b="b"/>
              <a:pathLst>
                <a:path w="10" h="21" extrusionOk="0">
                  <a:moveTo>
                    <a:pt x="0" y="21"/>
                  </a:moveTo>
                  <a:lnTo>
                    <a:pt x="5" y="0"/>
                  </a:lnTo>
                  <a:lnTo>
                    <a:pt x="10" y="21"/>
                  </a:ln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30"/>
            <p:cNvSpPr/>
            <p:nvPr/>
          </p:nvSpPr>
          <p:spPr>
            <a:xfrm>
              <a:off x="6623938" y="2199276"/>
              <a:ext cx="57150" cy="190500"/>
            </a:xfrm>
            <a:custGeom>
              <a:avLst/>
              <a:gdLst/>
              <a:ahLst/>
              <a:cxnLst/>
              <a:rect l="l" t="t" r="r" b="b"/>
              <a:pathLst>
                <a:path w="36" h="120" extrusionOk="0">
                  <a:moveTo>
                    <a:pt x="0" y="0"/>
                  </a:moveTo>
                  <a:lnTo>
                    <a:pt x="12" y="120"/>
                  </a:lnTo>
                  <a:lnTo>
                    <a:pt x="36" y="120"/>
                  </a:lnTo>
                  <a:lnTo>
                    <a:pt x="36" y="0"/>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30"/>
            <p:cNvSpPr/>
            <p:nvPr/>
          </p:nvSpPr>
          <p:spPr>
            <a:xfrm>
              <a:off x="6747763" y="2199276"/>
              <a:ext cx="53975" cy="190500"/>
            </a:xfrm>
            <a:custGeom>
              <a:avLst/>
              <a:gdLst/>
              <a:ahLst/>
              <a:cxnLst/>
              <a:rect l="l" t="t" r="r" b="b"/>
              <a:pathLst>
                <a:path w="34" h="120" extrusionOk="0">
                  <a:moveTo>
                    <a:pt x="34" y="0"/>
                  </a:moveTo>
                  <a:lnTo>
                    <a:pt x="23" y="120"/>
                  </a:lnTo>
                  <a:lnTo>
                    <a:pt x="0" y="120"/>
                  </a:lnTo>
                  <a:lnTo>
                    <a:pt x="0" y="0"/>
                  </a:lnTo>
                  <a:lnTo>
                    <a:pt x="34"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0"/>
            <p:cNvSpPr/>
            <p:nvPr/>
          </p:nvSpPr>
          <p:spPr>
            <a:xfrm>
              <a:off x="6681088" y="2199276"/>
              <a:ext cx="66600" cy="190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30"/>
            <p:cNvSpPr/>
            <p:nvPr/>
          </p:nvSpPr>
          <p:spPr>
            <a:xfrm>
              <a:off x="6673150" y="2405651"/>
              <a:ext cx="85800" cy="33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0"/>
            <p:cNvSpPr/>
            <p:nvPr/>
          </p:nvSpPr>
          <p:spPr>
            <a:xfrm>
              <a:off x="6676325" y="2194513"/>
              <a:ext cx="7800" cy="195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0"/>
            <p:cNvSpPr/>
            <p:nvPr/>
          </p:nvSpPr>
          <p:spPr>
            <a:xfrm>
              <a:off x="6622350" y="2194513"/>
              <a:ext cx="22225" cy="195263"/>
            </a:xfrm>
            <a:custGeom>
              <a:avLst/>
              <a:gdLst/>
              <a:ahLst/>
              <a:cxnLst/>
              <a:rect l="l" t="t" r="r" b="b"/>
              <a:pathLst>
                <a:path w="14" h="123" extrusionOk="0">
                  <a:moveTo>
                    <a:pt x="14" y="123"/>
                  </a:moveTo>
                  <a:lnTo>
                    <a:pt x="11" y="123"/>
                  </a:lnTo>
                  <a:lnTo>
                    <a:pt x="0" y="0"/>
                  </a:lnTo>
                  <a:lnTo>
                    <a:pt x="3" y="0"/>
                  </a:lnTo>
                  <a:lnTo>
                    <a:pt x="14" y="12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0"/>
            <p:cNvSpPr/>
            <p:nvPr/>
          </p:nvSpPr>
          <p:spPr>
            <a:xfrm>
              <a:off x="6781100" y="2194513"/>
              <a:ext cx="23813" cy="195263"/>
            </a:xfrm>
            <a:custGeom>
              <a:avLst/>
              <a:gdLst/>
              <a:ahLst/>
              <a:cxnLst/>
              <a:rect l="l" t="t" r="r" b="b"/>
              <a:pathLst>
                <a:path w="15" h="123" extrusionOk="0">
                  <a:moveTo>
                    <a:pt x="0" y="123"/>
                  </a:moveTo>
                  <a:lnTo>
                    <a:pt x="3" y="123"/>
                  </a:lnTo>
                  <a:lnTo>
                    <a:pt x="15" y="0"/>
                  </a:lnTo>
                  <a:lnTo>
                    <a:pt x="11" y="0"/>
                  </a:lnTo>
                  <a:lnTo>
                    <a:pt x="0" y="12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30"/>
            <p:cNvSpPr/>
            <p:nvPr/>
          </p:nvSpPr>
          <p:spPr>
            <a:xfrm>
              <a:off x="6744588" y="2194513"/>
              <a:ext cx="6300" cy="195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30"/>
            <p:cNvSpPr/>
            <p:nvPr/>
          </p:nvSpPr>
          <p:spPr>
            <a:xfrm>
              <a:off x="6639813" y="2389776"/>
              <a:ext cx="149225" cy="33337"/>
            </a:xfrm>
            <a:custGeom>
              <a:avLst/>
              <a:gdLst/>
              <a:ahLst/>
              <a:cxnLst/>
              <a:rect l="l" t="t" r="r" b="b"/>
              <a:pathLst>
                <a:path w="58" h="13" extrusionOk="0">
                  <a:moveTo>
                    <a:pt x="29" y="0"/>
                  </a:moveTo>
                  <a:cubicBezTo>
                    <a:pt x="29" y="0"/>
                    <a:pt x="29" y="0"/>
                    <a:pt x="29" y="0"/>
                  </a:cubicBezTo>
                  <a:cubicBezTo>
                    <a:pt x="28" y="0"/>
                    <a:pt x="28" y="0"/>
                    <a:pt x="28" y="0"/>
                  </a:cubicBezTo>
                  <a:cubicBezTo>
                    <a:pt x="27" y="0"/>
                    <a:pt x="27" y="0"/>
                    <a:pt x="27" y="0"/>
                  </a:cubicBezTo>
                  <a:cubicBezTo>
                    <a:pt x="27" y="0"/>
                    <a:pt x="27" y="0"/>
                    <a:pt x="27" y="0"/>
                  </a:cubicBezTo>
                  <a:cubicBezTo>
                    <a:pt x="0" y="1"/>
                    <a:pt x="0" y="1"/>
                    <a:pt x="0" y="1"/>
                  </a:cubicBezTo>
                  <a:cubicBezTo>
                    <a:pt x="0" y="1"/>
                    <a:pt x="5" y="12"/>
                    <a:pt x="14" y="12"/>
                  </a:cubicBezTo>
                  <a:cubicBezTo>
                    <a:pt x="21" y="13"/>
                    <a:pt x="26" y="12"/>
                    <a:pt x="28" y="12"/>
                  </a:cubicBezTo>
                  <a:cubicBezTo>
                    <a:pt x="31" y="12"/>
                    <a:pt x="37" y="13"/>
                    <a:pt x="44" y="12"/>
                  </a:cubicBezTo>
                  <a:cubicBezTo>
                    <a:pt x="53" y="12"/>
                    <a:pt x="58" y="1"/>
                    <a:pt x="58" y="1"/>
                  </a:cubicBezTo>
                  <a:lnTo>
                    <a:pt x="2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30"/>
            <p:cNvSpPr/>
            <p:nvPr/>
          </p:nvSpPr>
          <p:spPr>
            <a:xfrm>
              <a:off x="6630288" y="2388188"/>
              <a:ext cx="168275" cy="4763"/>
            </a:xfrm>
            <a:custGeom>
              <a:avLst/>
              <a:gdLst/>
              <a:ahLst/>
              <a:cxnLst/>
              <a:rect l="l" t="t" r="r" b="b"/>
              <a:pathLst>
                <a:path w="106" h="3" extrusionOk="0">
                  <a:moveTo>
                    <a:pt x="48" y="0"/>
                  </a:moveTo>
                  <a:lnTo>
                    <a:pt x="45" y="0"/>
                  </a:lnTo>
                  <a:lnTo>
                    <a:pt x="0" y="0"/>
                  </a:lnTo>
                  <a:lnTo>
                    <a:pt x="6" y="3"/>
                  </a:lnTo>
                  <a:lnTo>
                    <a:pt x="45" y="3"/>
                  </a:lnTo>
                  <a:lnTo>
                    <a:pt x="48" y="3"/>
                  </a:lnTo>
                  <a:lnTo>
                    <a:pt x="100" y="3"/>
                  </a:lnTo>
                  <a:lnTo>
                    <a:pt x="106" y="0"/>
                  </a:lnTo>
                  <a:lnTo>
                    <a:pt x="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30"/>
            <p:cNvSpPr/>
            <p:nvPr/>
          </p:nvSpPr>
          <p:spPr>
            <a:xfrm>
              <a:off x="6685850" y="2434226"/>
              <a:ext cx="61800" cy="15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30"/>
            <p:cNvSpPr/>
            <p:nvPr/>
          </p:nvSpPr>
          <p:spPr>
            <a:xfrm>
              <a:off x="6685850" y="2442163"/>
              <a:ext cx="61913" cy="34925"/>
            </a:xfrm>
            <a:custGeom>
              <a:avLst/>
              <a:gdLst/>
              <a:ahLst/>
              <a:cxnLst/>
              <a:rect l="l" t="t" r="r" b="b"/>
              <a:pathLst>
                <a:path w="24" h="14" extrusionOk="0">
                  <a:moveTo>
                    <a:pt x="0" y="0"/>
                  </a:moveTo>
                  <a:cubicBezTo>
                    <a:pt x="0" y="1"/>
                    <a:pt x="0" y="2"/>
                    <a:pt x="0" y="3"/>
                  </a:cubicBezTo>
                  <a:cubicBezTo>
                    <a:pt x="0" y="9"/>
                    <a:pt x="5" y="14"/>
                    <a:pt x="12" y="14"/>
                  </a:cubicBezTo>
                  <a:cubicBezTo>
                    <a:pt x="18" y="14"/>
                    <a:pt x="24" y="9"/>
                    <a:pt x="24" y="3"/>
                  </a:cubicBezTo>
                  <a:cubicBezTo>
                    <a:pt x="24" y="2"/>
                    <a:pt x="23" y="1"/>
                    <a:pt x="23"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0"/>
            <p:cNvSpPr/>
            <p:nvPr/>
          </p:nvSpPr>
          <p:spPr>
            <a:xfrm>
              <a:off x="6704900" y="2475501"/>
              <a:ext cx="25500" cy="10161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0"/>
            <p:cNvSpPr/>
            <p:nvPr/>
          </p:nvSpPr>
          <p:spPr>
            <a:xfrm>
              <a:off x="6696963" y="2488201"/>
              <a:ext cx="38100" cy="15875"/>
            </a:xfrm>
            <a:custGeom>
              <a:avLst/>
              <a:gdLst/>
              <a:ahLst/>
              <a:cxnLst/>
              <a:rect l="l" t="t" r="r" b="b"/>
              <a:pathLst>
                <a:path w="15" h="6" extrusionOk="0">
                  <a:moveTo>
                    <a:pt x="13" y="6"/>
                  </a:moveTo>
                  <a:cubicBezTo>
                    <a:pt x="3" y="6"/>
                    <a:pt x="3" y="6"/>
                    <a:pt x="3" y="6"/>
                  </a:cubicBezTo>
                  <a:cubicBezTo>
                    <a:pt x="1" y="6"/>
                    <a:pt x="0" y="5"/>
                    <a:pt x="0" y="3"/>
                  </a:cubicBezTo>
                  <a:cubicBezTo>
                    <a:pt x="0" y="3"/>
                    <a:pt x="0" y="3"/>
                    <a:pt x="0" y="3"/>
                  </a:cubicBezTo>
                  <a:cubicBezTo>
                    <a:pt x="0" y="1"/>
                    <a:pt x="1" y="0"/>
                    <a:pt x="3" y="0"/>
                  </a:cubicBezTo>
                  <a:cubicBezTo>
                    <a:pt x="13" y="0"/>
                    <a:pt x="13" y="0"/>
                    <a:pt x="13" y="0"/>
                  </a:cubicBezTo>
                  <a:cubicBezTo>
                    <a:pt x="14" y="0"/>
                    <a:pt x="15" y="1"/>
                    <a:pt x="15" y="3"/>
                  </a:cubicBezTo>
                  <a:cubicBezTo>
                    <a:pt x="15" y="3"/>
                    <a:pt x="15" y="3"/>
                    <a:pt x="15" y="3"/>
                  </a:cubicBezTo>
                  <a:cubicBezTo>
                    <a:pt x="15" y="5"/>
                    <a:pt x="14" y="6"/>
                    <a:pt x="13"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0"/>
            <p:cNvSpPr/>
            <p:nvPr/>
          </p:nvSpPr>
          <p:spPr>
            <a:xfrm>
              <a:off x="6696963" y="3362913"/>
              <a:ext cx="38100" cy="12700"/>
            </a:xfrm>
            <a:custGeom>
              <a:avLst/>
              <a:gdLst/>
              <a:ahLst/>
              <a:cxnLst/>
              <a:rect l="l" t="t" r="r" b="b"/>
              <a:pathLst>
                <a:path w="15" h="5" extrusionOk="0">
                  <a:moveTo>
                    <a:pt x="13" y="5"/>
                  </a:moveTo>
                  <a:cubicBezTo>
                    <a:pt x="3" y="5"/>
                    <a:pt x="3" y="5"/>
                    <a:pt x="3" y="5"/>
                  </a:cubicBezTo>
                  <a:cubicBezTo>
                    <a:pt x="1" y="5"/>
                    <a:pt x="0" y="4"/>
                    <a:pt x="0" y="3"/>
                  </a:cubicBezTo>
                  <a:cubicBezTo>
                    <a:pt x="0" y="2"/>
                    <a:pt x="0" y="2"/>
                    <a:pt x="0" y="2"/>
                  </a:cubicBezTo>
                  <a:cubicBezTo>
                    <a:pt x="0" y="1"/>
                    <a:pt x="1" y="0"/>
                    <a:pt x="3" y="0"/>
                  </a:cubicBezTo>
                  <a:cubicBezTo>
                    <a:pt x="13" y="0"/>
                    <a:pt x="13" y="0"/>
                    <a:pt x="13" y="0"/>
                  </a:cubicBezTo>
                  <a:cubicBezTo>
                    <a:pt x="14" y="0"/>
                    <a:pt x="15" y="1"/>
                    <a:pt x="15" y="2"/>
                  </a:cubicBezTo>
                  <a:cubicBezTo>
                    <a:pt x="15" y="3"/>
                    <a:pt x="15" y="3"/>
                    <a:pt x="15" y="3"/>
                  </a:cubicBezTo>
                  <a:cubicBezTo>
                    <a:pt x="15" y="4"/>
                    <a:pt x="14" y="5"/>
                    <a:pt x="13"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0"/>
            <p:cNvSpPr/>
            <p:nvPr/>
          </p:nvSpPr>
          <p:spPr>
            <a:xfrm>
              <a:off x="6685850" y="3388313"/>
              <a:ext cx="58800" cy="588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0"/>
            <p:cNvSpPr/>
            <p:nvPr/>
          </p:nvSpPr>
          <p:spPr>
            <a:xfrm>
              <a:off x="6609650" y="3464513"/>
              <a:ext cx="215900" cy="174625"/>
            </a:xfrm>
            <a:custGeom>
              <a:avLst/>
              <a:gdLst/>
              <a:ahLst/>
              <a:cxnLst/>
              <a:rect l="l" t="t" r="r" b="b"/>
              <a:pathLst>
                <a:path w="84" h="68" extrusionOk="0">
                  <a:moveTo>
                    <a:pt x="58" y="33"/>
                  </a:moveTo>
                  <a:cubicBezTo>
                    <a:pt x="53" y="18"/>
                    <a:pt x="53" y="0"/>
                    <a:pt x="53" y="0"/>
                  </a:cubicBezTo>
                  <a:cubicBezTo>
                    <a:pt x="42" y="0"/>
                    <a:pt x="42" y="0"/>
                    <a:pt x="42" y="0"/>
                  </a:cubicBezTo>
                  <a:cubicBezTo>
                    <a:pt x="30" y="0"/>
                    <a:pt x="30" y="0"/>
                    <a:pt x="30" y="0"/>
                  </a:cubicBezTo>
                  <a:cubicBezTo>
                    <a:pt x="30" y="0"/>
                    <a:pt x="30" y="18"/>
                    <a:pt x="25" y="33"/>
                  </a:cubicBezTo>
                  <a:cubicBezTo>
                    <a:pt x="18" y="56"/>
                    <a:pt x="0" y="68"/>
                    <a:pt x="0" y="68"/>
                  </a:cubicBezTo>
                  <a:cubicBezTo>
                    <a:pt x="42" y="68"/>
                    <a:pt x="42" y="68"/>
                    <a:pt x="42" y="68"/>
                  </a:cubicBezTo>
                  <a:cubicBezTo>
                    <a:pt x="84" y="68"/>
                    <a:pt x="84" y="68"/>
                    <a:pt x="84" y="68"/>
                  </a:cubicBezTo>
                  <a:cubicBezTo>
                    <a:pt x="84" y="68"/>
                    <a:pt x="66" y="56"/>
                    <a:pt x="58" y="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0"/>
            <p:cNvSpPr/>
            <p:nvPr/>
          </p:nvSpPr>
          <p:spPr>
            <a:xfrm>
              <a:off x="6609650" y="3639138"/>
              <a:ext cx="216000" cy="23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8" name="Google Shape;498;p30"/>
          <p:cNvSpPr/>
          <p:nvPr/>
        </p:nvSpPr>
        <p:spPr>
          <a:xfrm flipH="1">
            <a:off x="3767297" y="-728549"/>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9" name="Google Shape;499;p30"/>
          <p:cNvGrpSpPr/>
          <p:nvPr/>
        </p:nvGrpSpPr>
        <p:grpSpPr>
          <a:xfrm flipH="1">
            <a:off x="7176030" y="-404321"/>
            <a:ext cx="2325645" cy="3264161"/>
            <a:chOff x="-1308077" y="-1199547"/>
            <a:chExt cx="3005098" cy="4059397"/>
          </a:xfrm>
        </p:grpSpPr>
        <p:sp>
          <p:nvSpPr>
            <p:cNvPr id="500" name="Google Shape;500;p30"/>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30"/>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0"/>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30"/>
          <p:cNvSpPr/>
          <p:nvPr/>
        </p:nvSpPr>
        <p:spPr>
          <a:xfrm flipH="1">
            <a:off x="5933059" y="-229790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4" name="Google Shape;504;p30"/>
          <p:cNvGrpSpPr/>
          <p:nvPr/>
        </p:nvGrpSpPr>
        <p:grpSpPr>
          <a:xfrm flipH="1">
            <a:off x="-1216915" y="-1035425"/>
            <a:ext cx="1978961" cy="4172402"/>
            <a:chOff x="7522715" y="-1035425"/>
            <a:chExt cx="1978961" cy="4172402"/>
          </a:xfrm>
        </p:grpSpPr>
        <p:sp>
          <p:nvSpPr>
            <p:cNvPr id="505" name="Google Shape;505;p30"/>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30"/>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7" name="Google Shape;507;p30"/>
          <p:cNvGrpSpPr/>
          <p:nvPr/>
        </p:nvGrpSpPr>
        <p:grpSpPr>
          <a:xfrm>
            <a:off x="762038" y="-3643956"/>
            <a:ext cx="2439465" cy="5143320"/>
            <a:chOff x="7522715" y="-1035425"/>
            <a:chExt cx="1978961" cy="4172402"/>
          </a:xfrm>
        </p:grpSpPr>
        <p:sp>
          <p:nvSpPr>
            <p:cNvPr id="508" name="Google Shape;508;p30"/>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0"/>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0"/>
        <p:cNvGrpSpPr/>
        <p:nvPr/>
      </p:nvGrpSpPr>
      <p:grpSpPr>
        <a:xfrm>
          <a:off x="0" y="0"/>
          <a:ext cx="0" cy="0"/>
          <a:chOff x="0" y="0"/>
          <a:chExt cx="0" cy="0"/>
        </a:xfrm>
      </p:grpSpPr>
      <p:pic>
        <p:nvPicPr>
          <p:cNvPr id="511" name="Google Shape;511;p31"/>
          <p:cNvPicPr preferRelativeResize="0"/>
          <p:nvPr/>
        </p:nvPicPr>
        <p:blipFill>
          <a:blip r:embed="rId2">
            <a:alphaModFix amt="40000"/>
          </a:blip>
          <a:stretch>
            <a:fillRect/>
          </a:stretch>
        </p:blipFill>
        <p:spPr>
          <a:xfrm>
            <a:off x="0" y="-25662"/>
            <a:ext cx="9144003" cy="5143501"/>
          </a:xfrm>
          <a:prstGeom prst="rect">
            <a:avLst/>
          </a:prstGeom>
          <a:noFill/>
          <a:ln>
            <a:noFill/>
          </a:ln>
        </p:spPr>
      </p:pic>
      <p:cxnSp>
        <p:nvCxnSpPr>
          <p:cNvPr id="512" name="Google Shape;512;p31"/>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513" name="Google Shape;513;p31"/>
          <p:cNvGrpSpPr/>
          <p:nvPr/>
        </p:nvGrpSpPr>
        <p:grpSpPr>
          <a:xfrm>
            <a:off x="7292546" y="1413767"/>
            <a:ext cx="1858782" cy="3375039"/>
            <a:chOff x="7485425" y="1413762"/>
            <a:chExt cx="1665725" cy="3024500"/>
          </a:xfrm>
        </p:grpSpPr>
        <p:sp>
          <p:nvSpPr>
            <p:cNvPr id="514" name="Google Shape;514;p31"/>
            <p:cNvSpPr/>
            <p:nvPr/>
          </p:nvSpPr>
          <p:spPr>
            <a:xfrm>
              <a:off x="8070506" y="2478412"/>
              <a:ext cx="537124" cy="338898"/>
            </a:xfrm>
            <a:custGeom>
              <a:avLst/>
              <a:gdLst/>
              <a:ahLst/>
              <a:cxnLst/>
              <a:rect l="l" t="t" r="r" b="b"/>
              <a:pathLst>
                <a:path w="104" h="65" extrusionOk="0">
                  <a:moveTo>
                    <a:pt x="104" y="0"/>
                  </a:moveTo>
                  <a:cubicBezTo>
                    <a:pt x="104" y="0"/>
                    <a:pt x="46" y="25"/>
                    <a:pt x="22" y="45"/>
                  </a:cubicBezTo>
                  <a:cubicBezTo>
                    <a:pt x="0" y="65"/>
                    <a:pt x="19" y="38"/>
                    <a:pt x="19" y="38"/>
                  </a:cubicBezTo>
                  <a:cubicBezTo>
                    <a:pt x="19" y="38"/>
                    <a:pt x="71" y="4"/>
                    <a:pt x="104"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1"/>
            <p:cNvSpPr/>
            <p:nvPr/>
          </p:nvSpPr>
          <p:spPr>
            <a:xfrm>
              <a:off x="7747592" y="2545552"/>
              <a:ext cx="217407" cy="559500"/>
            </a:xfrm>
            <a:custGeom>
              <a:avLst/>
              <a:gdLst/>
              <a:ahLst/>
              <a:cxnLst/>
              <a:rect l="l" t="t" r="r" b="b"/>
              <a:pathLst>
                <a:path w="42" h="108" extrusionOk="0">
                  <a:moveTo>
                    <a:pt x="18" y="44"/>
                  </a:moveTo>
                  <a:cubicBezTo>
                    <a:pt x="10" y="31"/>
                    <a:pt x="6" y="17"/>
                    <a:pt x="3" y="1"/>
                  </a:cubicBezTo>
                  <a:cubicBezTo>
                    <a:pt x="1" y="0"/>
                    <a:pt x="2" y="4"/>
                    <a:pt x="0" y="3"/>
                  </a:cubicBezTo>
                  <a:cubicBezTo>
                    <a:pt x="2" y="21"/>
                    <a:pt x="7" y="42"/>
                    <a:pt x="14" y="57"/>
                  </a:cubicBezTo>
                  <a:cubicBezTo>
                    <a:pt x="30" y="89"/>
                    <a:pt x="38" y="108"/>
                    <a:pt x="38" y="108"/>
                  </a:cubicBezTo>
                  <a:cubicBezTo>
                    <a:pt x="42" y="85"/>
                    <a:pt x="42" y="85"/>
                    <a:pt x="42" y="85"/>
                  </a:cubicBezTo>
                  <a:cubicBezTo>
                    <a:pt x="42" y="85"/>
                    <a:pt x="28" y="61"/>
                    <a:pt x="18" y="4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1"/>
            <p:cNvSpPr/>
            <p:nvPr/>
          </p:nvSpPr>
          <p:spPr>
            <a:xfrm>
              <a:off x="7805141" y="2443243"/>
              <a:ext cx="278154" cy="1995019"/>
            </a:xfrm>
            <a:custGeom>
              <a:avLst/>
              <a:gdLst/>
              <a:ahLst/>
              <a:cxnLst/>
              <a:rect l="l" t="t" r="r" b="b"/>
              <a:pathLst>
                <a:path w="54" h="385" extrusionOk="0">
                  <a:moveTo>
                    <a:pt x="14" y="376"/>
                  </a:moveTo>
                  <a:cubicBezTo>
                    <a:pt x="14" y="384"/>
                    <a:pt x="34" y="385"/>
                    <a:pt x="34" y="377"/>
                  </a:cubicBezTo>
                  <a:cubicBezTo>
                    <a:pt x="31" y="330"/>
                    <a:pt x="27" y="278"/>
                    <a:pt x="31" y="194"/>
                  </a:cubicBezTo>
                  <a:cubicBezTo>
                    <a:pt x="35" y="109"/>
                    <a:pt x="41" y="40"/>
                    <a:pt x="54" y="0"/>
                  </a:cubicBezTo>
                  <a:cubicBezTo>
                    <a:pt x="0" y="70"/>
                    <a:pt x="13" y="335"/>
                    <a:pt x="14" y="37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1"/>
            <p:cNvSpPr/>
            <p:nvPr/>
          </p:nvSpPr>
          <p:spPr>
            <a:xfrm>
              <a:off x="7539776" y="1675928"/>
              <a:ext cx="431617" cy="594669"/>
            </a:xfrm>
            <a:custGeom>
              <a:avLst/>
              <a:gdLst/>
              <a:ahLst/>
              <a:cxnLst/>
              <a:rect l="l" t="t" r="r" b="b"/>
              <a:pathLst>
                <a:path w="83" h="115" extrusionOk="0">
                  <a:moveTo>
                    <a:pt x="71" y="22"/>
                  </a:moveTo>
                  <a:cubicBezTo>
                    <a:pt x="75" y="17"/>
                    <a:pt x="81" y="10"/>
                    <a:pt x="75" y="7"/>
                  </a:cubicBezTo>
                  <a:cubicBezTo>
                    <a:pt x="72" y="5"/>
                    <a:pt x="68" y="7"/>
                    <a:pt x="65" y="10"/>
                  </a:cubicBezTo>
                  <a:cubicBezTo>
                    <a:pt x="63" y="0"/>
                    <a:pt x="48" y="1"/>
                    <a:pt x="42" y="9"/>
                  </a:cubicBezTo>
                  <a:cubicBezTo>
                    <a:pt x="36" y="7"/>
                    <a:pt x="34" y="13"/>
                    <a:pt x="37" y="17"/>
                  </a:cubicBezTo>
                  <a:cubicBezTo>
                    <a:pt x="30" y="14"/>
                    <a:pt x="20" y="19"/>
                    <a:pt x="22" y="24"/>
                  </a:cubicBezTo>
                  <a:cubicBezTo>
                    <a:pt x="14" y="24"/>
                    <a:pt x="12" y="37"/>
                    <a:pt x="15" y="40"/>
                  </a:cubicBezTo>
                  <a:cubicBezTo>
                    <a:pt x="7" y="38"/>
                    <a:pt x="0" y="49"/>
                    <a:pt x="6" y="55"/>
                  </a:cubicBezTo>
                  <a:cubicBezTo>
                    <a:pt x="3" y="57"/>
                    <a:pt x="2" y="69"/>
                    <a:pt x="11" y="70"/>
                  </a:cubicBezTo>
                  <a:cubicBezTo>
                    <a:pt x="4" y="76"/>
                    <a:pt x="5" y="84"/>
                    <a:pt x="6" y="88"/>
                  </a:cubicBezTo>
                  <a:cubicBezTo>
                    <a:pt x="7" y="93"/>
                    <a:pt x="10" y="98"/>
                    <a:pt x="14" y="100"/>
                  </a:cubicBezTo>
                  <a:cubicBezTo>
                    <a:pt x="15" y="105"/>
                    <a:pt x="18" y="110"/>
                    <a:pt x="22" y="112"/>
                  </a:cubicBezTo>
                  <a:cubicBezTo>
                    <a:pt x="32" y="115"/>
                    <a:pt x="38" y="107"/>
                    <a:pt x="40" y="99"/>
                  </a:cubicBezTo>
                  <a:cubicBezTo>
                    <a:pt x="43" y="101"/>
                    <a:pt x="49" y="98"/>
                    <a:pt x="53" y="95"/>
                  </a:cubicBezTo>
                  <a:cubicBezTo>
                    <a:pt x="60" y="88"/>
                    <a:pt x="63" y="78"/>
                    <a:pt x="58" y="69"/>
                  </a:cubicBezTo>
                  <a:cubicBezTo>
                    <a:pt x="65" y="66"/>
                    <a:pt x="74" y="61"/>
                    <a:pt x="73" y="52"/>
                  </a:cubicBezTo>
                  <a:cubicBezTo>
                    <a:pt x="73" y="49"/>
                    <a:pt x="71" y="46"/>
                    <a:pt x="69" y="45"/>
                  </a:cubicBezTo>
                  <a:cubicBezTo>
                    <a:pt x="75" y="43"/>
                    <a:pt x="81" y="38"/>
                    <a:pt x="82" y="33"/>
                  </a:cubicBezTo>
                  <a:cubicBezTo>
                    <a:pt x="83" y="26"/>
                    <a:pt x="77" y="22"/>
                    <a:pt x="71"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31"/>
            <p:cNvSpPr/>
            <p:nvPr/>
          </p:nvSpPr>
          <p:spPr>
            <a:xfrm>
              <a:off x="8514913" y="2133120"/>
              <a:ext cx="569095" cy="438009"/>
            </a:xfrm>
            <a:custGeom>
              <a:avLst/>
              <a:gdLst/>
              <a:ahLst/>
              <a:cxnLst/>
              <a:rect l="l" t="t" r="r" b="b"/>
              <a:pathLst>
                <a:path w="110" h="85" extrusionOk="0">
                  <a:moveTo>
                    <a:pt x="95" y="33"/>
                  </a:moveTo>
                  <a:cubicBezTo>
                    <a:pt x="102" y="32"/>
                    <a:pt x="110" y="29"/>
                    <a:pt x="107" y="24"/>
                  </a:cubicBezTo>
                  <a:cubicBezTo>
                    <a:pt x="106" y="20"/>
                    <a:pt x="102" y="19"/>
                    <a:pt x="98" y="20"/>
                  </a:cubicBezTo>
                  <a:cubicBezTo>
                    <a:pt x="102" y="10"/>
                    <a:pt x="90" y="2"/>
                    <a:pt x="80" y="5"/>
                  </a:cubicBezTo>
                  <a:cubicBezTo>
                    <a:pt x="76" y="0"/>
                    <a:pt x="71" y="4"/>
                    <a:pt x="71" y="9"/>
                  </a:cubicBezTo>
                  <a:cubicBezTo>
                    <a:pt x="68" y="2"/>
                    <a:pt x="57" y="1"/>
                    <a:pt x="55" y="6"/>
                  </a:cubicBezTo>
                  <a:cubicBezTo>
                    <a:pt x="48" y="0"/>
                    <a:pt x="39" y="10"/>
                    <a:pt x="40" y="14"/>
                  </a:cubicBezTo>
                  <a:cubicBezTo>
                    <a:pt x="34" y="8"/>
                    <a:pt x="22" y="13"/>
                    <a:pt x="24" y="21"/>
                  </a:cubicBezTo>
                  <a:cubicBezTo>
                    <a:pt x="19" y="21"/>
                    <a:pt x="12" y="30"/>
                    <a:pt x="19" y="37"/>
                  </a:cubicBezTo>
                  <a:cubicBezTo>
                    <a:pt x="10" y="36"/>
                    <a:pt x="6" y="44"/>
                    <a:pt x="4" y="47"/>
                  </a:cubicBezTo>
                  <a:cubicBezTo>
                    <a:pt x="1" y="52"/>
                    <a:pt x="1" y="57"/>
                    <a:pt x="3" y="62"/>
                  </a:cubicBezTo>
                  <a:cubicBezTo>
                    <a:pt x="1" y="67"/>
                    <a:pt x="0" y="72"/>
                    <a:pt x="3" y="76"/>
                  </a:cubicBezTo>
                  <a:cubicBezTo>
                    <a:pt x="9" y="85"/>
                    <a:pt x="19" y="82"/>
                    <a:pt x="25" y="76"/>
                  </a:cubicBezTo>
                  <a:cubicBezTo>
                    <a:pt x="27" y="80"/>
                    <a:pt x="33" y="81"/>
                    <a:pt x="38" y="81"/>
                  </a:cubicBezTo>
                  <a:cubicBezTo>
                    <a:pt x="48" y="79"/>
                    <a:pt x="56" y="73"/>
                    <a:pt x="57" y="63"/>
                  </a:cubicBezTo>
                  <a:cubicBezTo>
                    <a:pt x="65" y="65"/>
                    <a:pt x="74" y="66"/>
                    <a:pt x="79" y="58"/>
                  </a:cubicBezTo>
                  <a:cubicBezTo>
                    <a:pt x="81" y="56"/>
                    <a:pt x="81" y="53"/>
                    <a:pt x="80" y="50"/>
                  </a:cubicBezTo>
                  <a:cubicBezTo>
                    <a:pt x="86" y="52"/>
                    <a:pt x="94" y="52"/>
                    <a:pt x="98" y="48"/>
                  </a:cubicBezTo>
                  <a:cubicBezTo>
                    <a:pt x="103" y="43"/>
                    <a:pt x="100" y="37"/>
                    <a:pt x="95" y="3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31"/>
            <p:cNvSpPr/>
            <p:nvPr/>
          </p:nvSpPr>
          <p:spPr>
            <a:xfrm>
              <a:off x="7965000" y="2587115"/>
              <a:ext cx="760926" cy="668204"/>
            </a:xfrm>
            <a:custGeom>
              <a:avLst/>
              <a:gdLst/>
              <a:ahLst/>
              <a:cxnLst/>
              <a:rect l="l" t="t" r="r" b="b"/>
              <a:pathLst>
                <a:path w="147" h="129" extrusionOk="0">
                  <a:moveTo>
                    <a:pt x="0" y="101"/>
                  </a:moveTo>
                  <a:cubicBezTo>
                    <a:pt x="0" y="101"/>
                    <a:pt x="27" y="65"/>
                    <a:pt x="73" y="34"/>
                  </a:cubicBezTo>
                  <a:cubicBezTo>
                    <a:pt x="121" y="0"/>
                    <a:pt x="147" y="0"/>
                    <a:pt x="147" y="0"/>
                  </a:cubicBezTo>
                  <a:cubicBezTo>
                    <a:pt x="147" y="0"/>
                    <a:pt x="87" y="26"/>
                    <a:pt x="49" y="60"/>
                  </a:cubicBezTo>
                  <a:cubicBezTo>
                    <a:pt x="22" y="85"/>
                    <a:pt x="0" y="129"/>
                    <a:pt x="0" y="129"/>
                  </a:cubicBezTo>
                  <a:lnTo>
                    <a:pt x="0" y="10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1"/>
            <p:cNvSpPr/>
            <p:nvPr/>
          </p:nvSpPr>
          <p:spPr>
            <a:xfrm>
              <a:off x="7539776" y="1413762"/>
              <a:ext cx="1611373" cy="1211718"/>
            </a:xfrm>
            <a:custGeom>
              <a:avLst/>
              <a:gdLst/>
              <a:ahLst/>
              <a:cxnLst/>
              <a:rect l="l" t="t" r="r" b="b"/>
              <a:pathLst>
                <a:path w="311" h="234" extrusionOk="0">
                  <a:moveTo>
                    <a:pt x="13" y="188"/>
                  </a:moveTo>
                  <a:cubicBezTo>
                    <a:pt x="13" y="187"/>
                    <a:pt x="13" y="187"/>
                    <a:pt x="13" y="187"/>
                  </a:cubicBezTo>
                  <a:cubicBezTo>
                    <a:pt x="13" y="187"/>
                    <a:pt x="13" y="187"/>
                    <a:pt x="13" y="187"/>
                  </a:cubicBezTo>
                  <a:cubicBezTo>
                    <a:pt x="14" y="187"/>
                    <a:pt x="14" y="187"/>
                    <a:pt x="14" y="187"/>
                  </a:cubicBezTo>
                  <a:cubicBezTo>
                    <a:pt x="9" y="193"/>
                    <a:pt x="5" y="200"/>
                    <a:pt x="11" y="205"/>
                  </a:cubicBezTo>
                  <a:cubicBezTo>
                    <a:pt x="13" y="207"/>
                    <a:pt x="16" y="208"/>
                    <a:pt x="19" y="207"/>
                  </a:cubicBezTo>
                  <a:cubicBezTo>
                    <a:pt x="18" y="209"/>
                    <a:pt x="20" y="221"/>
                    <a:pt x="35" y="217"/>
                  </a:cubicBezTo>
                  <a:cubicBezTo>
                    <a:pt x="37" y="224"/>
                    <a:pt x="48" y="227"/>
                    <a:pt x="55" y="223"/>
                  </a:cubicBezTo>
                  <a:cubicBezTo>
                    <a:pt x="59" y="233"/>
                    <a:pt x="74" y="234"/>
                    <a:pt x="81" y="226"/>
                  </a:cubicBezTo>
                  <a:cubicBezTo>
                    <a:pt x="84" y="229"/>
                    <a:pt x="89" y="229"/>
                    <a:pt x="94" y="227"/>
                  </a:cubicBezTo>
                  <a:cubicBezTo>
                    <a:pt x="97" y="225"/>
                    <a:pt x="98" y="223"/>
                    <a:pt x="99" y="220"/>
                  </a:cubicBezTo>
                  <a:cubicBezTo>
                    <a:pt x="110" y="225"/>
                    <a:pt x="119" y="212"/>
                    <a:pt x="117" y="201"/>
                  </a:cubicBezTo>
                  <a:cubicBezTo>
                    <a:pt x="124" y="203"/>
                    <a:pt x="132" y="198"/>
                    <a:pt x="136" y="191"/>
                  </a:cubicBezTo>
                  <a:cubicBezTo>
                    <a:pt x="143" y="194"/>
                    <a:pt x="150" y="188"/>
                    <a:pt x="154" y="181"/>
                  </a:cubicBezTo>
                  <a:cubicBezTo>
                    <a:pt x="160" y="185"/>
                    <a:pt x="180" y="186"/>
                    <a:pt x="184" y="174"/>
                  </a:cubicBezTo>
                  <a:cubicBezTo>
                    <a:pt x="188" y="176"/>
                    <a:pt x="194" y="175"/>
                    <a:pt x="198" y="172"/>
                  </a:cubicBezTo>
                  <a:cubicBezTo>
                    <a:pt x="202" y="169"/>
                    <a:pt x="205" y="165"/>
                    <a:pt x="206" y="160"/>
                  </a:cubicBezTo>
                  <a:cubicBezTo>
                    <a:pt x="210" y="163"/>
                    <a:pt x="215" y="163"/>
                    <a:pt x="220" y="161"/>
                  </a:cubicBezTo>
                  <a:cubicBezTo>
                    <a:pt x="225" y="160"/>
                    <a:pt x="230" y="156"/>
                    <a:pt x="232" y="151"/>
                  </a:cubicBezTo>
                  <a:cubicBezTo>
                    <a:pt x="238" y="153"/>
                    <a:pt x="245" y="150"/>
                    <a:pt x="249" y="146"/>
                  </a:cubicBezTo>
                  <a:cubicBezTo>
                    <a:pt x="252" y="143"/>
                    <a:pt x="253" y="140"/>
                    <a:pt x="254" y="136"/>
                  </a:cubicBezTo>
                  <a:cubicBezTo>
                    <a:pt x="256" y="136"/>
                    <a:pt x="259" y="135"/>
                    <a:pt x="261" y="133"/>
                  </a:cubicBezTo>
                  <a:cubicBezTo>
                    <a:pt x="264" y="132"/>
                    <a:pt x="268" y="128"/>
                    <a:pt x="271" y="126"/>
                  </a:cubicBezTo>
                  <a:cubicBezTo>
                    <a:pt x="279" y="131"/>
                    <a:pt x="290" y="131"/>
                    <a:pt x="298" y="127"/>
                  </a:cubicBezTo>
                  <a:cubicBezTo>
                    <a:pt x="302" y="125"/>
                    <a:pt x="305" y="122"/>
                    <a:pt x="307" y="118"/>
                  </a:cubicBezTo>
                  <a:cubicBezTo>
                    <a:pt x="307" y="108"/>
                    <a:pt x="302" y="99"/>
                    <a:pt x="291" y="98"/>
                  </a:cubicBezTo>
                  <a:cubicBezTo>
                    <a:pt x="311" y="78"/>
                    <a:pt x="294" y="59"/>
                    <a:pt x="284" y="58"/>
                  </a:cubicBezTo>
                  <a:cubicBezTo>
                    <a:pt x="288" y="54"/>
                    <a:pt x="289" y="26"/>
                    <a:pt x="258" y="23"/>
                  </a:cubicBezTo>
                  <a:cubicBezTo>
                    <a:pt x="253" y="9"/>
                    <a:pt x="236" y="0"/>
                    <a:pt x="225" y="13"/>
                  </a:cubicBezTo>
                  <a:cubicBezTo>
                    <a:pt x="222" y="4"/>
                    <a:pt x="203" y="1"/>
                    <a:pt x="202" y="18"/>
                  </a:cubicBezTo>
                  <a:cubicBezTo>
                    <a:pt x="197" y="12"/>
                    <a:pt x="182" y="14"/>
                    <a:pt x="176" y="17"/>
                  </a:cubicBezTo>
                  <a:cubicBezTo>
                    <a:pt x="163" y="24"/>
                    <a:pt x="154" y="36"/>
                    <a:pt x="151" y="49"/>
                  </a:cubicBezTo>
                  <a:cubicBezTo>
                    <a:pt x="148" y="42"/>
                    <a:pt x="137" y="42"/>
                    <a:pt x="133" y="47"/>
                  </a:cubicBezTo>
                  <a:cubicBezTo>
                    <a:pt x="121" y="36"/>
                    <a:pt x="82" y="52"/>
                    <a:pt x="83" y="72"/>
                  </a:cubicBezTo>
                  <a:cubicBezTo>
                    <a:pt x="64" y="66"/>
                    <a:pt x="49" y="90"/>
                    <a:pt x="57" y="94"/>
                  </a:cubicBezTo>
                  <a:cubicBezTo>
                    <a:pt x="32" y="91"/>
                    <a:pt x="27" y="117"/>
                    <a:pt x="32" y="126"/>
                  </a:cubicBezTo>
                  <a:cubicBezTo>
                    <a:pt x="22" y="124"/>
                    <a:pt x="16" y="138"/>
                    <a:pt x="22" y="146"/>
                  </a:cubicBezTo>
                  <a:cubicBezTo>
                    <a:pt x="14" y="143"/>
                    <a:pt x="7" y="154"/>
                    <a:pt x="16" y="164"/>
                  </a:cubicBezTo>
                  <a:cubicBezTo>
                    <a:pt x="10" y="162"/>
                    <a:pt x="3" y="170"/>
                    <a:pt x="0" y="177"/>
                  </a:cubicBezTo>
                  <a:cubicBezTo>
                    <a:pt x="1" y="178"/>
                    <a:pt x="1" y="180"/>
                    <a:pt x="2" y="181"/>
                  </a:cubicBezTo>
                  <a:cubicBezTo>
                    <a:pt x="5" y="185"/>
                    <a:pt x="8" y="186"/>
                    <a:pt x="13" y="18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1"/>
            <p:cNvSpPr/>
            <p:nvPr/>
          </p:nvSpPr>
          <p:spPr>
            <a:xfrm>
              <a:off x="7485425" y="2010875"/>
              <a:ext cx="1649750" cy="918325"/>
            </a:xfrm>
            <a:custGeom>
              <a:avLst/>
              <a:gdLst/>
              <a:ahLst/>
              <a:cxnLst/>
              <a:rect l="l" t="t" r="r" b="b"/>
              <a:pathLst>
                <a:path w="319" h="175" extrusionOk="0">
                  <a:moveTo>
                    <a:pt x="12" y="69"/>
                  </a:moveTo>
                  <a:cubicBezTo>
                    <a:pt x="7" y="74"/>
                    <a:pt x="0" y="90"/>
                    <a:pt x="13" y="94"/>
                  </a:cubicBezTo>
                  <a:cubicBezTo>
                    <a:pt x="15" y="104"/>
                    <a:pt x="21" y="114"/>
                    <a:pt x="33" y="113"/>
                  </a:cubicBezTo>
                  <a:cubicBezTo>
                    <a:pt x="33" y="122"/>
                    <a:pt x="42" y="128"/>
                    <a:pt x="50" y="126"/>
                  </a:cubicBezTo>
                  <a:cubicBezTo>
                    <a:pt x="52" y="130"/>
                    <a:pt x="55" y="132"/>
                    <a:pt x="60" y="132"/>
                  </a:cubicBezTo>
                  <a:cubicBezTo>
                    <a:pt x="55" y="138"/>
                    <a:pt x="61" y="146"/>
                    <a:pt x="66" y="146"/>
                  </a:cubicBezTo>
                  <a:cubicBezTo>
                    <a:pt x="65" y="153"/>
                    <a:pt x="71" y="156"/>
                    <a:pt x="75" y="159"/>
                  </a:cubicBezTo>
                  <a:cubicBezTo>
                    <a:pt x="75" y="163"/>
                    <a:pt x="83" y="168"/>
                    <a:pt x="92" y="165"/>
                  </a:cubicBezTo>
                  <a:cubicBezTo>
                    <a:pt x="99" y="175"/>
                    <a:pt x="124" y="165"/>
                    <a:pt x="123" y="156"/>
                  </a:cubicBezTo>
                  <a:cubicBezTo>
                    <a:pt x="132" y="159"/>
                    <a:pt x="146" y="143"/>
                    <a:pt x="140" y="135"/>
                  </a:cubicBezTo>
                  <a:cubicBezTo>
                    <a:pt x="149" y="133"/>
                    <a:pt x="155" y="115"/>
                    <a:pt x="150" y="104"/>
                  </a:cubicBezTo>
                  <a:cubicBezTo>
                    <a:pt x="159" y="109"/>
                    <a:pt x="173" y="98"/>
                    <a:pt x="171" y="87"/>
                  </a:cubicBezTo>
                  <a:cubicBezTo>
                    <a:pt x="180" y="94"/>
                    <a:pt x="212" y="91"/>
                    <a:pt x="216" y="80"/>
                  </a:cubicBezTo>
                  <a:cubicBezTo>
                    <a:pt x="227" y="84"/>
                    <a:pt x="262" y="74"/>
                    <a:pt x="256" y="51"/>
                  </a:cubicBezTo>
                  <a:cubicBezTo>
                    <a:pt x="270" y="57"/>
                    <a:pt x="307" y="47"/>
                    <a:pt x="302" y="25"/>
                  </a:cubicBezTo>
                  <a:cubicBezTo>
                    <a:pt x="312" y="25"/>
                    <a:pt x="319" y="12"/>
                    <a:pt x="318" y="0"/>
                  </a:cubicBezTo>
                  <a:cubicBezTo>
                    <a:pt x="316" y="4"/>
                    <a:pt x="313" y="7"/>
                    <a:pt x="309" y="9"/>
                  </a:cubicBezTo>
                  <a:cubicBezTo>
                    <a:pt x="301" y="13"/>
                    <a:pt x="290" y="13"/>
                    <a:pt x="282" y="8"/>
                  </a:cubicBezTo>
                  <a:cubicBezTo>
                    <a:pt x="279" y="10"/>
                    <a:pt x="275" y="14"/>
                    <a:pt x="272" y="15"/>
                  </a:cubicBezTo>
                  <a:cubicBezTo>
                    <a:pt x="270" y="17"/>
                    <a:pt x="267" y="18"/>
                    <a:pt x="265" y="18"/>
                  </a:cubicBezTo>
                  <a:cubicBezTo>
                    <a:pt x="264" y="22"/>
                    <a:pt x="263" y="25"/>
                    <a:pt x="260" y="28"/>
                  </a:cubicBezTo>
                  <a:cubicBezTo>
                    <a:pt x="256" y="32"/>
                    <a:pt x="249" y="35"/>
                    <a:pt x="243" y="33"/>
                  </a:cubicBezTo>
                  <a:cubicBezTo>
                    <a:pt x="241" y="38"/>
                    <a:pt x="236" y="42"/>
                    <a:pt x="231" y="43"/>
                  </a:cubicBezTo>
                  <a:cubicBezTo>
                    <a:pt x="226" y="45"/>
                    <a:pt x="221" y="45"/>
                    <a:pt x="217" y="42"/>
                  </a:cubicBezTo>
                  <a:cubicBezTo>
                    <a:pt x="216" y="47"/>
                    <a:pt x="213" y="51"/>
                    <a:pt x="209" y="54"/>
                  </a:cubicBezTo>
                  <a:cubicBezTo>
                    <a:pt x="205" y="57"/>
                    <a:pt x="199" y="58"/>
                    <a:pt x="195" y="56"/>
                  </a:cubicBezTo>
                  <a:cubicBezTo>
                    <a:pt x="191" y="68"/>
                    <a:pt x="171" y="67"/>
                    <a:pt x="165" y="63"/>
                  </a:cubicBezTo>
                  <a:cubicBezTo>
                    <a:pt x="161" y="70"/>
                    <a:pt x="154" y="76"/>
                    <a:pt x="147" y="73"/>
                  </a:cubicBezTo>
                  <a:cubicBezTo>
                    <a:pt x="143" y="80"/>
                    <a:pt x="135" y="85"/>
                    <a:pt x="128" y="83"/>
                  </a:cubicBezTo>
                  <a:cubicBezTo>
                    <a:pt x="130" y="94"/>
                    <a:pt x="121" y="107"/>
                    <a:pt x="110" y="102"/>
                  </a:cubicBezTo>
                  <a:cubicBezTo>
                    <a:pt x="109" y="105"/>
                    <a:pt x="108" y="107"/>
                    <a:pt x="105" y="109"/>
                  </a:cubicBezTo>
                  <a:cubicBezTo>
                    <a:pt x="100" y="111"/>
                    <a:pt x="95" y="111"/>
                    <a:pt x="92" y="108"/>
                  </a:cubicBezTo>
                  <a:cubicBezTo>
                    <a:pt x="85" y="116"/>
                    <a:pt x="70" y="115"/>
                    <a:pt x="66" y="105"/>
                  </a:cubicBezTo>
                  <a:cubicBezTo>
                    <a:pt x="59" y="109"/>
                    <a:pt x="48" y="106"/>
                    <a:pt x="46" y="99"/>
                  </a:cubicBezTo>
                  <a:cubicBezTo>
                    <a:pt x="31" y="103"/>
                    <a:pt x="29" y="91"/>
                    <a:pt x="30" y="89"/>
                  </a:cubicBezTo>
                  <a:cubicBezTo>
                    <a:pt x="27" y="90"/>
                    <a:pt x="24" y="89"/>
                    <a:pt x="22" y="87"/>
                  </a:cubicBezTo>
                  <a:cubicBezTo>
                    <a:pt x="16" y="82"/>
                    <a:pt x="20" y="75"/>
                    <a:pt x="25" y="69"/>
                  </a:cubicBezTo>
                  <a:cubicBezTo>
                    <a:pt x="24" y="69"/>
                    <a:pt x="24" y="69"/>
                    <a:pt x="24" y="69"/>
                  </a:cubicBezTo>
                  <a:cubicBezTo>
                    <a:pt x="24" y="69"/>
                    <a:pt x="24" y="69"/>
                    <a:pt x="24" y="69"/>
                  </a:cubicBezTo>
                  <a:cubicBezTo>
                    <a:pt x="24" y="70"/>
                    <a:pt x="24" y="70"/>
                    <a:pt x="24" y="70"/>
                  </a:cubicBezTo>
                  <a:cubicBezTo>
                    <a:pt x="19" y="68"/>
                    <a:pt x="16" y="67"/>
                    <a:pt x="13" y="63"/>
                  </a:cubicBezTo>
                  <a:cubicBezTo>
                    <a:pt x="12" y="62"/>
                    <a:pt x="12" y="60"/>
                    <a:pt x="11" y="59"/>
                  </a:cubicBezTo>
                  <a:cubicBezTo>
                    <a:pt x="10" y="63"/>
                    <a:pt x="10" y="67"/>
                    <a:pt x="12" y="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1"/>
            <p:cNvSpPr/>
            <p:nvPr/>
          </p:nvSpPr>
          <p:spPr>
            <a:xfrm>
              <a:off x="8287914" y="2462426"/>
              <a:ext cx="754531" cy="348489"/>
            </a:xfrm>
            <a:custGeom>
              <a:avLst/>
              <a:gdLst/>
              <a:ahLst/>
              <a:cxnLst/>
              <a:rect l="l" t="t" r="r" b="b"/>
              <a:pathLst>
                <a:path w="146" h="67" extrusionOk="0">
                  <a:moveTo>
                    <a:pt x="37" y="52"/>
                  </a:moveTo>
                  <a:cubicBezTo>
                    <a:pt x="46" y="67"/>
                    <a:pt x="72" y="59"/>
                    <a:pt x="83" y="46"/>
                  </a:cubicBezTo>
                  <a:cubicBezTo>
                    <a:pt x="95" y="52"/>
                    <a:pt x="113" y="47"/>
                    <a:pt x="122" y="37"/>
                  </a:cubicBezTo>
                  <a:cubicBezTo>
                    <a:pt x="129" y="38"/>
                    <a:pt x="137" y="37"/>
                    <a:pt x="142" y="32"/>
                  </a:cubicBezTo>
                  <a:cubicBezTo>
                    <a:pt x="146" y="25"/>
                    <a:pt x="142" y="16"/>
                    <a:pt x="128" y="12"/>
                  </a:cubicBezTo>
                  <a:cubicBezTo>
                    <a:pt x="126" y="0"/>
                    <a:pt x="110" y="0"/>
                    <a:pt x="104" y="8"/>
                  </a:cubicBezTo>
                  <a:cubicBezTo>
                    <a:pt x="102" y="3"/>
                    <a:pt x="85" y="0"/>
                    <a:pt x="80" y="12"/>
                  </a:cubicBezTo>
                  <a:cubicBezTo>
                    <a:pt x="72" y="7"/>
                    <a:pt x="57" y="16"/>
                    <a:pt x="56" y="28"/>
                  </a:cubicBezTo>
                  <a:cubicBezTo>
                    <a:pt x="47" y="21"/>
                    <a:pt x="7" y="34"/>
                    <a:pt x="10" y="45"/>
                  </a:cubicBezTo>
                  <a:cubicBezTo>
                    <a:pt x="6" y="47"/>
                    <a:pt x="2" y="50"/>
                    <a:pt x="0" y="54"/>
                  </a:cubicBezTo>
                  <a:cubicBezTo>
                    <a:pt x="4" y="58"/>
                    <a:pt x="8" y="60"/>
                    <a:pt x="13" y="61"/>
                  </a:cubicBezTo>
                  <a:cubicBezTo>
                    <a:pt x="22" y="62"/>
                    <a:pt x="31" y="60"/>
                    <a:pt x="37" y="5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1"/>
            <p:cNvSpPr/>
            <p:nvPr/>
          </p:nvSpPr>
          <p:spPr>
            <a:xfrm>
              <a:off x="8287914" y="2625478"/>
              <a:ext cx="735348" cy="217406"/>
            </a:xfrm>
            <a:custGeom>
              <a:avLst/>
              <a:gdLst/>
              <a:ahLst/>
              <a:cxnLst/>
              <a:rect l="l" t="t" r="r" b="b"/>
              <a:pathLst>
                <a:path w="142" h="42" extrusionOk="0">
                  <a:moveTo>
                    <a:pt x="2" y="32"/>
                  </a:moveTo>
                  <a:cubicBezTo>
                    <a:pt x="9" y="42"/>
                    <a:pt x="25" y="38"/>
                    <a:pt x="36" y="37"/>
                  </a:cubicBezTo>
                  <a:cubicBezTo>
                    <a:pt x="46" y="42"/>
                    <a:pt x="78" y="38"/>
                    <a:pt x="89" y="23"/>
                  </a:cubicBezTo>
                  <a:cubicBezTo>
                    <a:pt x="100" y="30"/>
                    <a:pt x="132" y="23"/>
                    <a:pt x="133" y="6"/>
                  </a:cubicBezTo>
                  <a:cubicBezTo>
                    <a:pt x="137" y="5"/>
                    <a:pt x="140" y="3"/>
                    <a:pt x="142" y="0"/>
                  </a:cubicBezTo>
                  <a:cubicBezTo>
                    <a:pt x="137" y="5"/>
                    <a:pt x="129" y="6"/>
                    <a:pt x="122" y="5"/>
                  </a:cubicBezTo>
                  <a:cubicBezTo>
                    <a:pt x="113" y="15"/>
                    <a:pt x="95" y="20"/>
                    <a:pt x="83" y="14"/>
                  </a:cubicBezTo>
                  <a:cubicBezTo>
                    <a:pt x="72" y="27"/>
                    <a:pt x="46" y="35"/>
                    <a:pt x="37" y="20"/>
                  </a:cubicBezTo>
                  <a:cubicBezTo>
                    <a:pt x="31" y="28"/>
                    <a:pt x="22" y="30"/>
                    <a:pt x="13" y="29"/>
                  </a:cubicBezTo>
                  <a:cubicBezTo>
                    <a:pt x="8" y="28"/>
                    <a:pt x="4" y="26"/>
                    <a:pt x="0" y="22"/>
                  </a:cubicBezTo>
                  <a:cubicBezTo>
                    <a:pt x="0" y="25"/>
                    <a:pt x="0" y="28"/>
                    <a:pt x="2" y="3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4" name="Google Shape;524;p31"/>
          <p:cNvSpPr/>
          <p:nvPr/>
        </p:nvSpPr>
        <p:spPr>
          <a:xfrm>
            <a:off x="0" y="2302525"/>
            <a:ext cx="4179002" cy="2416950"/>
          </a:xfrm>
          <a:custGeom>
            <a:avLst/>
            <a:gdLst/>
            <a:ahLst/>
            <a:cxnLst/>
            <a:rect l="l" t="t" r="r" b="b"/>
            <a:pathLst>
              <a:path w="2351" h="1014" extrusionOk="0">
                <a:moveTo>
                  <a:pt x="0" y="0"/>
                </a:moveTo>
                <a:lnTo>
                  <a:pt x="268" y="0"/>
                </a:lnTo>
                <a:lnTo>
                  <a:pt x="268" y="115"/>
                </a:lnTo>
                <a:lnTo>
                  <a:pt x="290" y="115"/>
                </a:lnTo>
                <a:lnTo>
                  <a:pt x="290" y="0"/>
                </a:lnTo>
                <a:lnTo>
                  <a:pt x="399" y="0"/>
                </a:lnTo>
                <a:lnTo>
                  <a:pt x="399" y="115"/>
                </a:lnTo>
                <a:lnTo>
                  <a:pt x="538" y="115"/>
                </a:lnTo>
                <a:lnTo>
                  <a:pt x="538" y="251"/>
                </a:lnTo>
                <a:lnTo>
                  <a:pt x="628" y="342"/>
                </a:lnTo>
                <a:lnTo>
                  <a:pt x="688" y="342"/>
                </a:lnTo>
                <a:lnTo>
                  <a:pt x="688" y="238"/>
                </a:lnTo>
                <a:lnTo>
                  <a:pt x="791" y="238"/>
                </a:lnTo>
                <a:lnTo>
                  <a:pt x="791" y="327"/>
                </a:lnTo>
                <a:lnTo>
                  <a:pt x="907" y="327"/>
                </a:lnTo>
                <a:lnTo>
                  <a:pt x="907" y="374"/>
                </a:lnTo>
                <a:lnTo>
                  <a:pt x="907" y="439"/>
                </a:lnTo>
                <a:lnTo>
                  <a:pt x="952" y="484"/>
                </a:lnTo>
                <a:lnTo>
                  <a:pt x="997" y="440"/>
                </a:lnTo>
                <a:lnTo>
                  <a:pt x="997" y="265"/>
                </a:lnTo>
                <a:lnTo>
                  <a:pt x="1105" y="265"/>
                </a:lnTo>
                <a:lnTo>
                  <a:pt x="1105" y="137"/>
                </a:lnTo>
                <a:lnTo>
                  <a:pt x="1170" y="137"/>
                </a:lnTo>
                <a:lnTo>
                  <a:pt x="1170" y="263"/>
                </a:lnTo>
                <a:lnTo>
                  <a:pt x="1253" y="263"/>
                </a:lnTo>
                <a:lnTo>
                  <a:pt x="1253" y="376"/>
                </a:lnTo>
                <a:lnTo>
                  <a:pt x="1487" y="376"/>
                </a:lnTo>
                <a:lnTo>
                  <a:pt x="1487" y="509"/>
                </a:lnTo>
                <a:lnTo>
                  <a:pt x="1593" y="509"/>
                </a:lnTo>
                <a:lnTo>
                  <a:pt x="1662" y="396"/>
                </a:lnTo>
                <a:lnTo>
                  <a:pt x="1662" y="215"/>
                </a:lnTo>
                <a:lnTo>
                  <a:pt x="1768" y="215"/>
                </a:lnTo>
                <a:lnTo>
                  <a:pt x="1768" y="393"/>
                </a:lnTo>
                <a:lnTo>
                  <a:pt x="1891" y="515"/>
                </a:lnTo>
                <a:lnTo>
                  <a:pt x="2351" y="515"/>
                </a:lnTo>
                <a:lnTo>
                  <a:pt x="2351" y="1014"/>
                </a:lnTo>
                <a:lnTo>
                  <a:pt x="0" y="1014"/>
                </a:lnTo>
                <a:lnTo>
                  <a:pt x="0" y="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1"/>
          <p:cNvSpPr/>
          <p:nvPr/>
        </p:nvSpPr>
        <p:spPr>
          <a:xfrm>
            <a:off x="1756378" y="-728549"/>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6" name="Google Shape;526;p31"/>
          <p:cNvGrpSpPr/>
          <p:nvPr/>
        </p:nvGrpSpPr>
        <p:grpSpPr>
          <a:xfrm>
            <a:off x="-1216915" y="-404321"/>
            <a:ext cx="2325645" cy="3264161"/>
            <a:chOff x="-1308077" y="-1199547"/>
            <a:chExt cx="3005098" cy="4059397"/>
          </a:xfrm>
        </p:grpSpPr>
        <p:sp>
          <p:nvSpPr>
            <p:cNvPr id="527" name="Google Shape;527;p31"/>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1"/>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1"/>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0" name="Google Shape;530;p31"/>
          <p:cNvSpPr/>
          <p:nvPr/>
        </p:nvSpPr>
        <p:spPr>
          <a:xfrm>
            <a:off x="153974" y="-229790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1" name="Google Shape;531;p31"/>
          <p:cNvGrpSpPr/>
          <p:nvPr/>
        </p:nvGrpSpPr>
        <p:grpSpPr>
          <a:xfrm>
            <a:off x="7522715" y="-1035425"/>
            <a:ext cx="1978961" cy="4172402"/>
            <a:chOff x="7522715" y="-1035425"/>
            <a:chExt cx="1978961" cy="4172402"/>
          </a:xfrm>
        </p:grpSpPr>
        <p:sp>
          <p:nvSpPr>
            <p:cNvPr id="532" name="Google Shape;532;p31"/>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1"/>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 name="Google Shape;534;p31"/>
          <p:cNvGrpSpPr/>
          <p:nvPr/>
        </p:nvGrpSpPr>
        <p:grpSpPr>
          <a:xfrm flipH="1">
            <a:off x="5083258" y="-3643956"/>
            <a:ext cx="2439465" cy="5143320"/>
            <a:chOff x="7522715" y="-1035425"/>
            <a:chExt cx="1978961" cy="4172402"/>
          </a:xfrm>
        </p:grpSpPr>
        <p:sp>
          <p:nvSpPr>
            <p:cNvPr id="535" name="Google Shape;535;p31"/>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1"/>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720000" y="1063351"/>
            <a:ext cx="7704000" cy="37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sap Light"/>
              <a:buChar char="●"/>
              <a:defRPr/>
            </a:lvl1pPr>
            <a:lvl2pPr marL="914400" lvl="1" indent="-317500" rtl="0">
              <a:lnSpc>
                <a:spcPct val="100000"/>
              </a:lnSpc>
              <a:spcBef>
                <a:spcPts val="0"/>
              </a:spcBef>
              <a:spcAft>
                <a:spcPts val="0"/>
              </a:spcAft>
              <a:buSzPts val="1400"/>
              <a:buFont typeface="Asap Light"/>
              <a:buChar char="○"/>
              <a:defRPr/>
            </a:lvl2pPr>
            <a:lvl3pPr marL="1371600" lvl="2" indent="-317500" rtl="0">
              <a:lnSpc>
                <a:spcPct val="100000"/>
              </a:lnSpc>
              <a:spcBef>
                <a:spcPts val="0"/>
              </a:spcBef>
              <a:spcAft>
                <a:spcPts val="0"/>
              </a:spcAft>
              <a:buSzPts val="1400"/>
              <a:buFont typeface="Asap Light"/>
              <a:buChar char="■"/>
              <a:defRPr/>
            </a:lvl3pPr>
            <a:lvl4pPr marL="1828800" lvl="3" indent="-317500" rtl="0">
              <a:lnSpc>
                <a:spcPct val="100000"/>
              </a:lnSpc>
              <a:spcBef>
                <a:spcPts val="0"/>
              </a:spcBef>
              <a:spcAft>
                <a:spcPts val="0"/>
              </a:spcAft>
              <a:buSzPts val="1400"/>
              <a:buFont typeface="Asap Light"/>
              <a:buChar char="●"/>
              <a:defRPr/>
            </a:lvl4pPr>
            <a:lvl5pPr marL="2286000" lvl="4" indent="-317500" rtl="0">
              <a:lnSpc>
                <a:spcPct val="100000"/>
              </a:lnSpc>
              <a:spcBef>
                <a:spcPts val="0"/>
              </a:spcBef>
              <a:spcAft>
                <a:spcPts val="0"/>
              </a:spcAft>
              <a:buSzPts val="1400"/>
              <a:buFont typeface="Asap Light"/>
              <a:buChar char="○"/>
              <a:defRPr/>
            </a:lvl5pPr>
            <a:lvl6pPr marL="2743200" lvl="5" indent="-317500" rtl="0">
              <a:lnSpc>
                <a:spcPct val="100000"/>
              </a:lnSpc>
              <a:spcBef>
                <a:spcPts val="0"/>
              </a:spcBef>
              <a:spcAft>
                <a:spcPts val="0"/>
              </a:spcAft>
              <a:buSzPts val="1400"/>
              <a:buFont typeface="Asap Light"/>
              <a:buChar char="■"/>
              <a:defRPr/>
            </a:lvl6pPr>
            <a:lvl7pPr marL="3200400" lvl="6" indent="-317500" rtl="0">
              <a:lnSpc>
                <a:spcPct val="100000"/>
              </a:lnSpc>
              <a:spcBef>
                <a:spcPts val="0"/>
              </a:spcBef>
              <a:spcAft>
                <a:spcPts val="0"/>
              </a:spcAft>
              <a:buSzPts val="1400"/>
              <a:buFont typeface="Asap Light"/>
              <a:buChar char="●"/>
              <a:defRPr/>
            </a:lvl7pPr>
            <a:lvl8pPr marL="3657600" lvl="7" indent="-317500" rtl="0">
              <a:lnSpc>
                <a:spcPct val="100000"/>
              </a:lnSpc>
              <a:spcBef>
                <a:spcPts val="0"/>
              </a:spcBef>
              <a:spcAft>
                <a:spcPts val="0"/>
              </a:spcAft>
              <a:buSzPts val="1400"/>
              <a:buFont typeface="Asap Light"/>
              <a:buChar char="○"/>
              <a:defRPr/>
            </a:lvl8pPr>
            <a:lvl9pPr marL="4114800" lvl="8" indent="-317500" rtl="0">
              <a:lnSpc>
                <a:spcPct val="100000"/>
              </a:lnSpc>
              <a:spcBef>
                <a:spcPts val="0"/>
              </a:spcBef>
              <a:spcAft>
                <a:spcPts val="0"/>
              </a:spcAft>
              <a:buSzPts val="1400"/>
              <a:buFont typeface="Asap Light"/>
              <a:buChar char="■"/>
              <a:defRPr/>
            </a:lvl9pPr>
          </a:lstStyle>
          <a:p>
            <a:endParaRPr/>
          </a:p>
        </p:txBody>
      </p:sp>
      <p:cxnSp>
        <p:nvCxnSpPr>
          <p:cNvPr id="55" name="Google Shape;55;p4"/>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56" name="Google Shape;56;p4"/>
          <p:cNvGrpSpPr/>
          <p:nvPr/>
        </p:nvGrpSpPr>
        <p:grpSpPr>
          <a:xfrm>
            <a:off x="-1546926" y="-3780031"/>
            <a:ext cx="12232426" cy="8319833"/>
            <a:chOff x="-1546926" y="-3780031"/>
            <a:chExt cx="12232426" cy="8319833"/>
          </a:xfrm>
        </p:grpSpPr>
        <p:sp>
          <p:nvSpPr>
            <p:cNvPr id="57" name="Google Shape;57;p4"/>
            <p:cNvSpPr/>
            <p:nvPr/>
          </p:nvSpPr>
          <p:spPr>
            <a:xfrm>
              <a:off x="4831603" y="-1309174"/>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58;p4"/>
            <p:cNvGrpSpPr/>
            <p:nvPr/>
          </p:nvGrpSpPr>
          <p:grpSpPr>
            <a:xfrm>
              <a:off x="7369185" y="-1287808"/>
              <a:ext cx="2325645" cy="3264161"/>
              <a:chOff x="-1308077" y="-1199547"/>
              <a:chExt cx="3005098" cy="4059397"/>
            </a:xfrm>
          </p:grpSpPr>
          <p:sp>
            <p:nvSpPr>
              <p:cNvPr id="59" name="Google Shape;59;p4"/>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4"/>
            <p:cNvSpPr/>
            <p:nvPr/>
          </p:nvSpPr>
          <p:spPr>
            <a:xfrm>
              <a:off x="-1546926" y="-2379528"/>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 name="Google Shape;63;p4"/>
            <p:cNvGrpSpPr/>
            <p:nvPr/>
          </p:nvGrpSpPr>
          <p:grpSpPr>
            <a:xfrm>
              <a:off x="8706540" y="367400"/>
              <a:ext cx="1978961" cy="4172402"/>
              <a:chOff x="7522715" y="-1035425"/>
              <a:chExt cx="1978961" cy="4172402"/>
            </a:xfrm>
          </p:grpSpPr>
          <p:sp>
            <p:nvSpPr>
              <p:cNvPr id="64" name="Google Shape;64;p4"/>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 name="Google Shape;66;p4"/>
            <p:cNvGrpSpPr/>
            <p:nvPr/>
          </p:nvGrpSpPr>
          <p:grpSpPr>
            <a:xfrm flipH="1">
              <a:off x="-271317" y="-3780031"/>
              <a:ext cx="2439465" cy="5143320"/>
              <a:chOff x="7522715" y="-1035425"/>
              <a:chExt cx="1978961" cy="4172402"/>
            </a:xfrm>
          </p:grpSpPr>
          <p:sp>
            <p:nvSpPr>
              <p:cNvPr id="67" name="Google Shape;67;p4"/>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pic>
        <p:nvPicPr>
          <p:cNvPr id="100" name="Google Shape;100;p7"/>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101" name="Google Shape;101;p7"/>
          <p:cNvSpPr txBox="1">
            <a:spLocks noGrp="1"/>
          </p:cNvSpPr>
          <p:nvPr>
            <p:ph type="title"/>
          </p:nvPr>
        </p:nvSpPr>
        <p:spPr>
          <a:xfrm>
            <a:off x="1038475" y="1206075"/>
            <a:ext cx="425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7"/>
          <p:cNvSpPr txBox="1">
            <a:spLocks noGrp="1"/>
          </p:cNvSpPr>
          <p:nvPr>
            <p:ph type="subTitle" idx="1"/>
          </p:nvPr>
        </p:nvSpPr>
        <p:spPr>
          <a:xfrm>
            <a:off x="1038475" y="2052825"/>
            <a:ext cx="4255800" cy="18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a:lvl2pPr>
            <a:lvl3pPr lvl="2" algn="ctr" rtl="0">
              <a:lnSpc>
                <a:spcPct val="100000"/>
              </a:lnSpc>
              <a:spcBef>
                <a:spcPts val="1600"/>
              </a:spcBef>
              <a:spcAft>
                <a:spcPts val="0"/>
              </a:spcAft>
              <a:buClr>
                <a:srgbClr val="E76A28"/>
              </a:buClr>
              <a:buSzPts val="1500"/>
              <a:buChar char="■"/>
              <a:defRPr/>
            </a:lvl3pPr>
            <a:lvl4pPr lvl="3" algn="ctr" rtl="0">
              <a:lnSpc>
                <a:spcPct val="100000"/>
              </a:lnSpc>
              <a:spcBef>
                <a:spcPts val="1600"/>
              </a:spcBef>
              <a:spcAft>
                <a:spcPts val="0"/>
              </a:spcAft>
              <a:buClr>
                <a:srgbClr val="E76A28"/>
              </a:buClr>
              <a:buSzPts val="1500"/>
              <a:buChar char="●"/>
              <a:defRPr/>
            </a:lvl4pPr>
            <a:lvl5pPr lvl="4" algn="ctr" rtl="0">
              <a:lnSpc>
                <a:spcPct val="100000"/>
              </a:lnSpc>
              <a:spcBef>
                <a:spcPts val="1600"/>
              </a:spcBef>
              <a:spcAft>
                <a:spcPts val="0"/>
              </a:spcAft>
              <a:buClr>
                <a:srgbClr val="E76A28"/>
              </a:buClr>
              <a:buSzPts val="1400"/>
              <a:buChar char="○"/>
              <a:defRPr/>
            </a:lvl5pPr>
            <a:lvl6pPr lvl="5" algn="ctr" rtl="0">
              <a:lnSpc>
                <a:spcPct val="100000"/>
              </a:lnSpc>
              <a:spcBef>
                <a:spcPts val="1600"/>
              </a:spcBef>
              <a:spcAft>
                <a:spcPts val="0"/>
              </a:spcAft>
              <a:buClr>
                <a:srgbClr val="999999"/>
              </a:buClr>
              <a:buSzPts val="1400"/>
              <a:buChar char="■"/>
              <a:defRPr/>
            </a:lvl6pPr>
            <a:lvl7pPr lvl="6" algn="ctr" rtl="0">
              <a:lnSpc>
                <a:spcPct val="100000"/>
              </a:lnSpc>
              <a:spcBef>
                <a:spcPts val="1600"/>
              </a:spcBef>
              <a:spcAft>
                <a:spcPts val="0"/>
              </a:spcAft>
              <a:buClr>
                <a:srgbClr val="999999"/>
              </a:buClr>
              <a:buSzPts val="1300"/>
              <a:buChar char="●"/>
              <a:defRPr/>
            </a:lvl7pPr>
            <a:lvl8pPr lvl="7" algn="ctr" rtl="0">
              <a:lnSpc>
                <a:spcPct val="100000"/>
              </a:lnSpc>
              <a:spcBef>
                <a:spcPts val="1600"/>
              </a:spcBef>
              <a:spcAft>
                <a:spcPts val="0"/>
              </a:spcAft>
              <a:buClr>
                <a:srgbClr val="999999"/>
              </a:buClr>
              <a:buSzPts val="1300"/>
              <a:buChar char="○"/>
              <a:defRPr/>
            </a:lvl8pPr>
            <a:lvl9pPr lvl="8" algn="ctr" rtl="0">
              <a:lnSpc>
                <a:spcPct val="100000"/>
              </a:lnSpc>
              <a:spcBef>
                <a:spcPts val="1600"/>
              </a:spcBef>
              <a:spcAft>
                <a:spcPts val="1600"/>
              </a:spcAft>
              <a:buClr>
                <a:srgbClr val="999999"/>
              </a:buClr>
              <a:buSzPts val="1400"/>
              <a:buChar char="■"/>
              <a:defRPr/>
            </a:lvl9pPr>
          </a:lstStyle>
          <a:p>
            <a:endParaRPr/>
          </a:p>
        </p:txBody>
      </p:sp>
      <p:cxnSp>
        <p:nvCxnSpPr>
          <p:cNvPr id="103" name="Google Shape;103;p7"/>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sp>
        <p:nvSpPr>
          <p:cNvPr id="104" name="Google Shape;104;p7"/>
          <p:cNvSpPr/>
          <p:nvPr/>
        </p:nvSpPr>
        <p:spPr>
          <a:xfrm>
            <a:off x="-84475" y="3041700"/>
            <a:ext cx="9463326" cy="1671724"/>
          </a:xfrm>
          <a:custGeom>
            <a:avLst/>
            <a:gdLst/>
            <a:ahLst/>
            <a:cxnLst/>
            <a:rect l="l" t="t" r="r" b="b"/>
            <a:pathLst>
              <a:path w="5774" h="1020" extrusionOk="0">
                <a:moveTo>
                  <a:pt x="0" y="620"/>
                </a:moveTo>
                <a:lnTo>
                  <a:pt x="229" y="620"/>
                </a:lnTo>
                <a:lnTo>
                  <a:pt x="229" y="655"/>
                </a:lnTo>
                <a:lnTo>
                  <a:pt x="454" y="655"/>
                </a:lnTo>
                <a:lnTo>
                  <a:pt x="454" y="335"/>
                </a:lnTo>
                <a:lnTo>
                  <a:pt x="607" y="335"/>
                </a:lnTo>
                <a:lnTo>
                  <a:pt x="607" y="265"/>
                </a:lnTo>
                <a:lnTo>
                  <a:pt x="697" y="265"/>
                </a:lnTo>
                <a:lnTo>
                  <a:pt x="697" y="330"/>
                </a:lnTo>
                <a:lnTo>
                  <a:pt x="781" y="328"/>
                </a:lnTo>
                <a:lnTo>
                  <a:pt x="781" y="255"/>
                </a:lnTo>
                <a:lnTo>
                  <a:pt x="933" y="255"/>
                </a:lnTo>
                <a:lnTo>
                  <a:pt x="938" y="331"/>
                </a:lnTo>
                <a:lnTo>
                  <a:pt x="1148" y="331"/>
                </a:lnTo>
                <a:lnTo>
                  <a:pt x="1148" y="866"/>
                </a:lnTo>
                <a:lnTo>
                  <a:pt x="1384" y="866"/>
                </a:lnTo>
                <a:lnTo>
                  <a:pt x="1384" y="890"/>
                </a:lnTo>
                <a:lnTo>
                  <a:pt x="1604" y="890"/>
                </a:lnTo>
                <a:lnTo>
                  <a:pt x="1604" y="748"/>
                </a:lnTo>
                <a:lnTo>
                  <a:pt x="1749" y="748"/>
                </a:lnTo>
                <a:lnTo>
                  <a:pt x="1749" y="717"/>
                </a:lnTo>
                <a:lnTo>
                  <a:pt x="1794" y="717"/>
                </a:lnTo>
                <a:lnTo>
                  <a:pt x="1794" y="620"/>
                </a:lnTo>
                <a:lnTo>
                  <a:pt x="1840" y="620"/>
                </a:lnTo>
                <a:lnTo>
                  <a:pt x="1840" y="712"/>
                </a:lnTo>
                <a:lnTo>
                  <a:pt x="1878" y="712"/>
                </a:lnTo>
                <a:lnTo>
                  <a:pt x="1878" y="751"/>
                </a:lnTo>
                <a:lnTo>
                  <a:pt x="1934" y="751"/>
                </a:lnTo>
                <a:lnTo>
                  <a:pt x="1934" y="714"/>
                </a:lnTo>
                <a:lnTo>
                  <a:pt x="2096" y="714"/>
                </a:lnTo>
                <a:lnTo>
                  <a:pt x="2096" y="760"/>
                </a:lnTo>
                <a:lnTo>
                  <a:pt x="2514" y="760"/>
                </a:lnTo>
                <a:lnTo>
                  <a:pt x="2514" y="713"/>
                </a:lnTo>
                <a:lnTo>
                  <a:pt x="2674" y="713"/>
                </a:lnTo>
                <a:lnTo>
                  <a:pt x="2674" y="751"/>
                </a:lnTo>
                <a:lnTo>
                  <a:pt x="2746" y="751"/>
                </a:lnTo>
                <a:lnTo>
                  <a:pt x="2746" y="720"/>
                </a:lnTo>
                <a:lnTo>
                  <a:pt x="2842" y="720"/>
                </a:lnTo>
                <a:lnTo>
                  <a:pt x="2861" y="737"/>
                </a:lnTo>
                <a:lnTo>
                  <a:pt x="3002" y="737"/>
                </a:lnTo>
                <a:lnTo>
                  <a:pt x="3002" y="890"/>
                </a:lnTo>
                <a:lnTo>
                  <a:pt x="3234" y="890"/>
                </a:lnTo>
                <a:lnTo>
                  <a:pt x="3234" y="846"/>
                </a:lnTo>
                <a:lnTo>
                  <a:pt x="3459" y="846"/>
                </a:lnTo>
                <a:lnTo>
                  <a:pt x="3459" y="482"/>
                </a:lnTo>
                <a:lnTo>
                  <a:pt x="3682" y="482"/>
                </a:lnTo>
                <a:lnTo>
                  <a:pt x="3682" y="533"/>
                </a:lnTo>
                <a:lnTo>
                  <a:pt x="3918" y="533"/>
                </a:lnTo>
                <a:lnTo>
                  <a:pt x="3918" y="96"/>
                </a:lnTo>
                <a:lnTo>
                  <a:pt x="4073" y="96"/>
                </a:lnTo>
                <a:lnTo>
                  <a:pt x="4073" y="0"/>
                </a:lnTo>
                <a:lnTo>
                  <a:pt x="4160" y="0"/>
                </a:lnTo>
                <a:lnTo>
                  <a:pt x="4160" y="95"/>
                </a:lnTo>
                <a:lnTo>
                  <a:pt x="4249" y="95"/>
                </a:lnTo>
                <a:lnTo>
                  <a:pt x="4249" y="0"/>
                </a:lnTo>
                <a:lnTo>
                  <a:pt x="4396" y="0"/>
                </a:lnTo>
                <a:lnTo>
                  <a:pt x="4396" y="94"/>
                </a:lnTo>
                <a:lnTo>
                  <a:pt x="4608" y="94"/>
                </a:lnTo>
                <a:lnTo>
                  <a:pt x="4608" y="655"/>
                </a:lnTo>
                <a:lnTo>
                  <a:pt x="4836" y="655"/>
                </a:lnTo>
                <a:lnTo>
                  <a:pt x="4836" y="693"/>
                </a:lnTo>
                <a:lnTo>
                  <a:pt x="5071" y="693"/>
                </a:lnTo>
                <a:lnTo>
                  <a:pt x="5071" y="392"/>
                </a:lnTo>
                <a:lnTo>
                  <a:pt x="5228" y="392"/>
                </a:lnTo>
                <a:lnTo>
                  <a:pt x="5228" y="331"/>
                </a:lnTo>
                <a:lnTo>
                  <a:pt x="5310" y="331"/>
                </a:lnTo>
                <a:lnTo>
                  <a:pt x="5310" y="396"/>
                </a:lnTo>
                <a:lnTo>
                  <a:pt x="5400" y="396"/>
                </a:lnTo>
                <a:lnTo>
                  <a:pt x="5470" y="327"/>
                </a:lnTo>
                <a:lnTo>
                  <a:pt x="5553" y="327"/>
                </a:lnTo>
                <a:lnTo>
                  <a:pt x="5553" y="395"/>
                </a:lnTo>
                <a:lnTo>
                  <a:pt x="5774" y="395"/>
                </a:lnTo>
                <a:lnTo>
                  <a:pt x="5774" y="1020"/>
                </a:lnTo>
                <a:lnTo>
                  <a:pt x="0" y="1020"/>
                </a:lnTo>
                <a:lnTo>
                  <a:pt x="0" y="62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 name="Google Shape;105;p7"/>
          <p:cNvGrpSpPr/>
          <p:nvPr/>
        </p:nvGrpSpPr>
        <p:grpSpPr>
          <a:xfrm>
            <a:off x="-1638715" y="-4148731"/>
            <a:ext cx="11481149" cy="7344833"/>
            <a:chOff x="-1638715" y="-4148731"/>
            <a:chExt cx="11481149" cy="7344833"/>
          </a:xfrm>
        </p:grpSpPr>
        <p:sp>
          <p:nvSpPr>
            <p:cNvPr id="106" name="Google Shape;106;p7"/>
            <p:cNvSpPr/>
            <p:nvPr/>
          </p:nvSpPr>
          <p:spPr>
            <a:xfrm rot="-1480684" flipH="1">
              <a:off x="6791054" y="-575650"/>
              <a:ext cx="2761084" cy="1994559"/>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 name="Google Shape;107;p7"/>
            <p:cNvGrpSpPr/>
            <p:nvPr/>
          </p:nvGrpSpPr>
          <p:grpSpPr>
            <a:xfrm flipH="1">
              <a:off x="-1638715" y="-68058"/>
              <a:ext cx="2325645" cy="3264161"/>
              <a:chOff x="-1308077" y="-1199547"/>
              <a:chExt cx="3005098" cy="4059397"/>
            </a:xfrm>
          </p:grpSpPr>
          <p:sp>
            <p:nvSpPr>
              <p:cNvPr id="108" name="Google Shape;108;p7"/>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7"/>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7"/>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1" name="Google Shape;111;p7"/>
            <p:cNvSpPr/>
            <p:nvPr/>
          </p:nvSpPr>
          <p:spPr>
            <a:xfrm rot="-3330339">
              <a:off x="4282999" y="-1462901"/>
              <a:ext cx="2197724" cy="3332728"/>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 name="Google Shape;112;p7"/>
            <p:cNvGrpSpPr/>
            <p:nvPr/>
          </p:nvGrpSpPr>
          <p:grpSpPr>
            <a:xfrm flipH="1">
              <a:off x="946683" y="-4148731"/>
              <a:ext cx="2439465" cy="5143320"/>
              <a:chOff x="7522715" y="-1035425"/>
              <a:chExt cx="1978961" cy="4172402"/>
            </a:xfrm>
          </p:grpSpPr>
          <p:sp>
            <p:nvSpPr>
              <p:cNvPr id="113" name="Google Shape;113;p7"/>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7"/>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117" name="Google Shape;117;p8"/>
          <p:cNvSpPr txBox="1">
            <a:spLocks noGrp="1"/>
          </p:cNvSpPr>
          <p:nvPr>
            <p:ph type="title"/>
          </p:nvPr>
        </p:nvSpPr>
        <p:spPr>
          <a:xfrm>
            <a:off x="713225" y="2111813"/>
            <a:ext cx="5489100" cy="9858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118" name="Google Shape;118;p8"/>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119" name="Google Shape;119;p8"/>
          <p:cNvGrpSpPr/>
          <p:nvPr/>
        </p:nvGrpSpPr>
        <p:grpSpPr>
          <a:xfrm>
            <a:off x="-224875" y="1177298"/>
            <a:ext cx="9512481" cy="3536053"/>
            <a:chOff x="-224870" y="3298325"/>
            <a:chExt cx="9512481" cy="1415100"/>
          </a:xfrm>
        </p:grpSpPr>
        <p:sp>
          <p:nvSpPr>
            <p:cNvPr id="120" name="Google Shape;120;p8"/>
            <p:cNvSpPr/>
            <p:nvPr/>
          </p:nvSpPr>
          <p:spPr>
            <a:xfrm>
              <a:off x="5562450" y="3298325"/>
              <a:ext cx="3725161" cy="1415100"/>
            </a:xfrm>
            <a:custGeom>
              <a:avLst/>
              <a:gdLst/>
              <a:ahLst/>
              <a:cxnLst/>
              <a:rect l="l" t="t" r="r" b="b"/>
              <a:pathLst>
                <a:path w="1998" h="759" extrusionOk="0">
                  <a:moveTo>
                    <a:pt x="1998" y="0"/>
                  </a:moveTo>
                  <a:lnTo>
                    <a:pt x="1757" y="0"/>
                  </a:lnTo>
                  <a:lnTo>
                    <a:pt x="1757" y="90"/>
                  </a:lnTo>
                  <a:lnTo>
                    <a:pt x="1740" y="90"/>
                  </a:lnTo>
                  <a:lnTo>
                    <a:pt x="1740" y="0"/>
                  </a:lnTo>
                  <a:lnTo>
                    <a:pt x="1649" y="0"/>
                  </a:lnTo>
                  <a:lnTo>
                    <a:pt x="1649" y="83"/>
                  </a:lnTo>
                  <a:lnTo>
                    <a:pt x="1520" y="83"/>
                  </a:lnTo>
                  <a:lnTo>
                    <a:pt x="1520" y="251"/>
                  </a:lnTo>
                  <a:lnTo>
                    <a:pt x="1393" y="251"/>
                  </a:lnTo>
                  <a:lnTo>
                    <a:pt x="1393" y="179"/>
                  </a:lnTo>
                  <a:lnTo>
                    <a:pt x="1313" y="179"/>
                  </a:lnTo>
                  <a:lnTo>
                    <a:pt x="1313" y="251"/>
                  </a:lnTo>
                  <a:lnTo>
                    <a:pt x="1175" y="251"/>
                  </a:lnTo>
                  <a:lnTo>
                    <a:pt x="1175" y="283"/>
                  </a:lnTo>
                  <a:lnTo>
                    <a:pt x="1150" y="283"/>
                  </a:lnTo>
                  <a:lnTo>
                    <a:pt x="1150" y="201"/>
                  </a:lnTo>
                  <a:lnTo>
                    <a:pt x="922" y="201"/>
                  </a:lnTo>
                  <a:lnTo>
                    <a:pt x="922" y="276"/>
                  </a:lnTo>
                  <a:lnTo>
                    <a:pt x="723" y="276"/>
                  </a:lnTo>
                  <a:lnTo>
                    <a:pt x="723" y="385"/>
                  </a:lnTo>
                  <a:lnTo>
                    <a:pt x="606" y="385"/>
                  </a:lnTo>
                  <a:lnTo>
                    <a:pt x="573" y="312"/>
                  </a:lnTo>
                  <a:lnTo>
                    <a:pt x="433" y="312"/>
                  </a:lnTo>
                  <a:lnTo>
                    <a:pt x="403" y="378"/>
                  </a:lnTo>
                  <a:lnTo>
                    <a:pt x="0" y="378"/>
                  </a:lnTo>
                  <a:lnTo>
                    <a:pt x="0" y="759"/>
                  </a:lnTo>
                  <a:lnTo>
                    <a:pt x="1998" y="759"/>
                  </a:lnTo>
                  <a:lnTo>
                    <a:pt x="1998" y="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8"/>
            <p:cNvSpPr/>
            <p:nvPr/>
          </p:nvSpPr>
          <p:spPr>
            <a:xfrm>
              <a:off x="-224870" y="3536026"/>
              <a:ext cx="1924996" cy="1177400"/>
            </a:xfrm>
            <a:custGeom>
              <a:avLst/>
              <a:gdLst/>
              <a:ahLst/>
              <a:cxnLst/>
              <a:rect l="l" t="t" r="r" b="b"/>
              <a:pathLst>
                <a:path w="1151" h="704" extrusionOk="0">
                  <a:moveTo>
                    <a:pt x="0" y="70"/>
                  </a:moveTo>
                  <a:lnTo>
                    <a:pt x="212" y="70"/>
                  </a:lnTo>
                  <a:lnTo>
                    <a:pt x="212" y="0"/>
                  </a:lnTo>
                  <a:lnTo>
                    <a:pt x="372" y="0"/>
                  </a:lnTo>
                  <a:lnTo>
                    <a:pt x="372" y="70"/>
                  </a:lnTo>
                  <a:lnTo>
                    <a:pt x="448" y="70"/>
                  </a:lnTo>
                  <a:lnTo>
                    <a:pt x="448" y="0"/>
                  </a:lnTo>
                  <a:lnTo>
                    <a:pt x="546" y="0"/>
                  </a:lnTo>
                  <a:lnTo>
                    <a:pt x="546" y="70"/>
                  </a:lnTo>
                  <a:lnTo>
                    <a:pt x="700" y="70"/>
                  </a:lnTo>
                  <a:lnTo>
                    <a:pt x="700" y="365"/>
                  </a:lnTo>
                  <a:lnTo>
                    <a:pt x="924" y="365"/>
                  </a:lnTo>
                  <a:lnTo>
                    <a:pt x="924" y="326"/>
                  </a:lnTo>
                  <a:lnTo>
                    <a:pt x="1151" y="326"/>
                  </a:lnTo>
                  <a:lnTo>
                    <a:pt x="1151" y="704"/>
                  </a:lnTo>
                  <a:lnTo>
                    <a:pt x="0" y="704"/>
                  </a:lnTo>
                  <a:lnTo>
                    <a:pt x="0" y="7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 name="Google Shape;122;p8"/>
          <p:cNvGrpSpPr/>
          <p:nvPr/>
        </p:nvGrpSpPr>
        <p:grpSpPr>
          <a:xfrm>
            <a:off x="-618190" y="-3031506"/>
            <a:ext cx="8354376" cy="6209283"/>
            <a:chOff x="-618190" y="-3031506"/>
            <a:chExt cx="8354376" cy="6209283"/>
          </a:xfrm>
        </p:grpSpPr>
        <p:sp>
          <p:nvSpPr>
            <p:cNvPr id="123" name="Google Shape;123;p8"/>
            <p:cNvSpPr/>
            <p:nvPr/>
          </p:nvSpPr>
          <p:spPr>
            <a:xfrm flipH="1">
              <a:off x="2950872" y="-197874"/>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8"/>
            <p:cNvSpPr/>
            <p:nvPr/>
          </p:nvSpPr>
          <p:spPr>
            <a:xfrm flipH="1">
              <a:off x="5538459" y="-142705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 name="Google Shape;125;p8"/>
            <p:cNvGrpSpPr/>
            <p:nvPr/>
          </p:nvGrpSpPr>
          <p:grpSpPr>
            <a:xfrm flipH="1">
              <a:off x="-618190" y="-994625"/>
              <a:ext cx="1978961" cy="4172402"/>
              <a:chOff x="7522715" y="-1035425"/>
              <a:chExt cx="1978961" cy="4172402"/>
            </a:xfrm>
          </p:grpSpPr>
          <p:sp>
            <p:nvSpPr>
              <p:cNvPr id="126" name="Google Shape;126;p8"/>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8"/>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128;p8"/>
            <p:cNvGrpSpPr/>
            <p:nvPr/>
          </p:nvGrpSpPr>
          <p:grpSpPr>
            <a:xfrm>
              <a:off x="653138" y="-3031506"/>
              <a:ext cx="2439465" cy="5143320"/>
              <a:chOff x="7522715" y="-1035425"/>
              <a:chExt cx="1978961" cy="4172402"/>
            </a:xfrm>
          </p:grpSpPr>
          <p:sp>
            <p:nvSpPr>
              <p:cNvPr id="129" name="Google Shape;129;p8"/>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8"/>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pic>
        <p:nvPicPr>
          <p:cNvPr id="132" name="Google Shape;132;p9"/>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133" name="Google Shape;133;p9"/>
          <p:cNvSpPr txBox="1">
            <a:spLocks noGrp="1"/>
          </p:cNvSpPr>
          <p:nvPr>
            <p:ph type="title"/>
          </p:nvPr>
        </p:nvSpPr>
        <p:spPr>
          <a:xfrm>
            <a:off x="4385400" y="1697200"/>
            <a:ext cx="3920700" cy="11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8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4" name="Google Shape;134;p9"/>
          <p:cNvSpPr txBox="1">
            <a:spLocks noGrp="1"/>
          </p:cNvSpPr>
          <p:nvPr>
            <p:ph type="subTitle" idx="1"/>
          </p:nvPr>
        </p:nvSpPr>
        <p:spPr>
          <a:xfrm>
            <a:off x="4385399" y="2980000"/>
            <a:ext cx="3920700" cy="629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5" name="Google Shape;135;p9"/>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9"/>
          <p:cNvGrpSpPr/>
          <p:nvPr/>
        </p:nvGrpSpPr>
        <p:grpSpPr>
          <a:xfrm>
            <a:off x="0" y="2921950"/>
            <a:ext cx="9282476" cy="1801950"/>
            <a:chOff x="0" y="2921950"/>
            <a:chExt cx="9282476" cy="1801950"/>
          </a:xfrm>
        </p:grpSpPr>
        <p:sp>
          <p:nvSpPr>
            <p:cNvPr id="137" name="Google Shape;137;p9"/>
            <p:cNvSpPr/>
            <p:nvPr/>
          </p:nvSpPr>
          <p:spPr>
            <a:xfrm>
              <a:off x="0" y="2921950"/>
              <a:ext cx="3455776" cy="1797525"/>
            </a:xfrm>
            <a:custGeom>
              <a:avLst/>
              <a:gdLst/>
              <a:ahLst/>
              <a:cxnLst/>
              <a:rect l="l" t="t" r="r" b="b"/>
              <a:pathLst>
                <a:path w="2351" h="1014" extrusionOk="0">
                  <a:moveTo>
                    <a:pt x="0" y="0"/>
                  </a:moveTo>
                  <a:lnTo>
                    <a:pt x="268" y="0"/>
                  </a:lnTo>
                  <a:lnTo>
                    <a:pt x="268" y="115"/>
                  </a:lnTo>
                  <a:lnTo>
                    <a:pt x="290" y="115"/>
                  </a:lnTo>
                  <a:lnTo>
                    <a:pt x="290" y="0"/>
                  </a:lnTo>
                  <a:lnTo>
                    <a:pt x="399" y="0"/>
                  </a:lnTo>
                  <a:lnTo>
                    <a:pt x="399" y="115"/>
                  </a:lnTo>
                  <a:lnTo>
                    <a:pt x="538" y="115"/>
                  </a:lnTo>
                  <a:lnTo>
                    <a:pt x="538" y="251"/>
                  </a:lnTo>
                  <a:lnTo>
                    <a:pt x="628" y="342"/>
                  </a:lnTo>
                  <a:lnTo>
                    <a:pt x="688" y="342"/>
                  </a:lnTo>
                  <a:lnTo>
                    <a:pt x="688" y="238"/>
                  </a:lnTo>
                  <a:lnTo>
                    <a:pt x="791" y="238"/>
                  </a:lnTo>
                  <a:lnTo>
                    <a:pt x="791" y="327"/>
                  </a:lnTo>
                  <a:lnTo>
                    <a:pt x="907" y="327"/>
                  </a:lnTo>
                  <a:lnTo>
                    <a:pt x="907" y="374"/>
                  </a:lnTo>
                  <a:lnTo>
                    <a:pt x="907" y="439"/>
                  </a:lnTo>
                  <a:lnTo>
                    <a:pt x="952" y="484"/>
                  </a:lnTo>
                  <a:lnTo>
                    <a:pt x="997" y="440"/>
                  </a:lnTo>
                  <a:lnTo>
                    <a:pt x="997" y="265"/>
                  </a:lnTo>
                  <a:lnTo>
                    <a:pt x="1105" y="265"/>
                  </a:lnTo>
                  <a:lnTo>
                    <a:pt x="1105" y="137"/>
                  </a:lnTo>
                  <a:lnTo>
                    <a:pt x="1170" y="137"/>
                  </a:lnTo>
                  <a:lnTo>
                    <a:pt x="1170" y="263"/>
                  </a:lnTo>
                  <a:lnTo>
                    <a:pt x="1253" y="263"/>
                  </a:lnTo>
                  <a:lnTo>
                    <a:pt x="1253" y="376"/>
                  </a:lnTo>
                  <a:lnTo>
                    <a:pt x="1487" y="376"/>
                  </a:lnTo>
                  <a:lnTo>
                    <a:pt x="1487" y="509"/>
                  </a:lnTo>
                  <a:lnTo>
                    <a:pt x="1593" y="509"/>
                  </a:lnTo>
                  <a:lnTo>
                    <a:pt x="1662" y="396"/>
                  </a:lnTo>
                  <a:lnTo>
                    <a:pt x="1662" y="215"/>
                  </a:lnTo>
                  <a:lnTo>
                    <a:pt x="1768" y="215"/>
                  </a:lnTo>
                  <a:lnTo>
                    <a:pt x="1768" y="393"/>
                  </a:lnTo>
                  <a:lnTo>
                    <a:pt x="1891" y="515"/>
                  </a:lnTo>
                  <a:lnTo>
                    <a:pt x="2351" y="515"/>
                  </a:lnTo>
                  <a:lnTo>
                    <a:pt x="2351" y="1014"/>
                  </a:lnTo>
                  <a:lnTo>
                    <a:pt x="0" y="1014"/>
                  </a:lnTo>
                  <a:lnTo>
                    <a:pt x="0" y="0"/>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9"/>
            <p:cNvSpPr/>
            <p:nvPr/>
          </p:nvSpPr>
          <p:spPr>
            <a:xfrm flipH="1">
              <a:off x="5101000" y="3738275"/>
              <a:ext cx="4181475" cy="985625"/>
            </a:xfrm>
            <a:custGeom>
              <a:avLst/>
              <a:gdLst/>
              <a:ahLst/>
              <a:cxnLst/>
              <a:rect l="l" t="t" r="r" b="b"/>
              <a:pathLst>
                <a:path w="2507" h="556" extrusionOk="0">
                  <a:moveTo>
                    <a:pt x="0" y="106"/>
                  </a:moveTo>
                  <a:lnTo>
                    <a:pt x="229" y="106"/>
                  </a:lnTo>
                  <a:lnTo>
                    <a:pt x="229" y="35"/>
                  </a:lnTo>
                  <a:lnTo>
                    <a:pt x="402" y="35"/>
                  </a:lnTo>
                  <a:lnTo>
                    <a:pt x="402" y="106"/>
                  </a:lnTo>
                  <a:lnTo>
                    <a:pt x="488" y="106"/>
                  </a:lnTo>
                  <a:lnTo>
                    <a:pt x="488" y="41"/>
                  </a:lnTo>
                  <a:lnTo>
                    <a:pt x="587" y="41"/>
                  </a:lnTo>
                  <a:lnTo>
                    <a:pt x="587" y="106"/>
                  </a:lnTo>
                  <a:lnTo>
                    <a:pt x="755" y="106"/>
                  </a:lnTo>
                  <a:lnTo>
                    <a:pt x="755" y="230"/>
                  </a:lnTo>
                  <a:lnTo>
                    <a:pt x="1009" y="230"/>
                  </a:lnTo>
                  <a:lnTo>
                    <a:pt x="1009" y="185"/>
                  </a:lnTo>
                  <a:lnTo>
                    <a:pt x="1257" y="185"/>
                  </a:lnTo>
                  <a:lnTo>
                    <a:pt x="1257" y="143"/>
                  </a:lnTo>
                  <a:lnTo>
                    <a:pt x="1379" y="143"/>
                  </a:lnTo>
                  <a:lnTo>
                    <a:pt x="1379" y="111"/>
                  </a:lnTo>
                  <a:lnTo>
                    <a:pt x="1414" y="111"/>
                  </a:lnTo>
                  <a:lnTo>
                    <a:pt x="1453" y="148"/>
                  </a:lnTo>
                  <a:lnTo>
                    <a:pt x="1481" y="148"/>
                  </a:lnTo>
                  <a:lnTo>
                    <a:pt x="1481" y="99"/>
                  </a:lnTo>
                  <a:lnTo>
                    <a:pt x="1650" y="99"/>
                  </a:lnTo>
                  <a:lnTo>
                    <a:pt x="1650" y="145"/>
                  </a:lnTo>
                  <a:lnTo>
                    <a:pt x="1745" y="145"/>
                  </a:lnTo>
                  <a:lnTo>
                    <a:pt x="1745" y="5"/>
                  </a:lnTo>
                  <a:lnTo>
                    <a:pt x="1774" y="5"/>
                  </a:lnTo>
                  <a:lnTo>
                    <a:pt x="1774" y="93"/>
                  </a:lnTo>
                  <a:lnTo>
                    <a:pt x="1813" y="93"/>
                  </a:lnTo>
                  <a:lnTo>
                    <a:pt x="1813" y="0"/>
                  </a:lnTo>
                  <a:lnTo>
                    <a:pt x="1846" y="0"/>
                  </a:lnTo>
                  <a:lnTo>
                    <a:pt x="1846" y="140"/>
                  </a:lnTo>
                  <a:lnTo>
                    <a:pt x="2000" y="140"/>
                  </a:lnTo>
                  <a:lnTo>
                    <a:pt x="2000" y="341"/>
                  </a:lnTo>
                  <a:lnTo>
                    <a:pt x="2237" y="341"/>
                  </a:lnTo>
                  <a:lnTo>
                    <a:pt x="2237" y="268"/>
                  </a:lnTo>
                  <a:lnTo>
                    <a:pt x="2507" y="268"/>
                  </a:lnTo>
                  <a:lnTo>
                    <a:pt x="2507" y="556"/>
                  </a:lnTo>
                  <a:lnTo>
                    <a:pt x="0" y="556"/>
                  </a:lnTo>
                  <a:lnTo>
                    <a:pt x="0" y="106"/>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139;p9"/>
          <p:cNvGrpSpPr/>
          <p:nvPr/>
        </p:nvGrpSpPr>
        <p:grpSpPr>
          <a:xfrm>
            <a:off x="-511315" y="-3804506"/>
            <a:ext cx="10165391" cy="6712883"/>
            <a:chOff x="-663715" y="-3575906"/>
            <a:chExt cx="10165391" cy="6712883"/>
          </a:xfrm>
        </p:grpSpPr>
        <p:sp>
          <p:nvSpPr>
            <p:cNvPr id="140" name="Google Shape;140;p9"/>
            <p:cNvSpPr/>
            <p:nvPr/>
          </p:nvSpPr>
          <p:spPr>
            <a:xfrm flipH="1">
              <a:off x="2112916" y="121551"/>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1" name="Google Shape;141;p9"/>
            <p:cNvGrpSpPr/>
            <p:nvPr/>
          </p:nvGrpSpPr>
          <p:grpSpPr>
            <a:xfrm>
              <a:off x="-663715" y="-1982721"/>
              <a:ext cx="2325645" cy="3264161"/>
              <a:chOff x="-1308077" y="-1199547"/>
              <a:chExt cx="3005098" cy="4059397"/>
            </a:xfrm>
          </p:grpSpPr>
          <p:sp>
            <p:nvSpPr>
              <p:cNvPr id="142" name="Google Shape;142;p9"/>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9"/>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9"/>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9"/>
            <p:cNvSpPr/>
            <p:nvPr/>
          </p:nvSpPr>
          <p:spPr>
            <a:xfrm>
              <a:off x="5324999" y="-1635528"/>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 name="Google Shape;146;p9"/>
            <p:cNvGrpSpPr/>
            <p:nvPr/>
          </p:nvGrpSpPr>
          <p:grpSpPr>
            <a:xfrm>
              <a:off x="7522715" y="-1035425"/>
              <a:ext cx="1978961" cy="4172402"/>
              <a:chOff x="7522715" y="-1035425"/>
              <a:chExt cx="1978961" cy="4172402"/>
            </a:xfrm>
          </p:grpSpPr>
          <p:sp>
            <p:nvSpPr>
              <p:cNvPr id="147" name="Google Shape;147;p9"/>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9"/>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 name="Google Shape;149;p9"/>
            <p:cNvGrpSpPr/>
            <p:nvPr/>
          </p:nvGrpSpPr>
          <p:grpSpPr>
            <a:xfrm flipH="1">
              <a:off x="4079070" y="-3575906"/>
              <a:ext cx="2439465" cy="5143320"/>
              <a:chOff x="7522715" y="-1035425"/>
              <a:chExt cx="1978961" cy="4172402"/>
            </a:xfrm>
          </p:grpSpPr>
          <p:sp>
            <p:nvSpPr>
              <p:cNvPr id="150" name="Google Shape;150;p9"/>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9"/>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219"/>
        <p:cNvGrpSpPr/>
        <p:nvPr/>
      </p:nvGrpSpPr>
      <p:grpSpPr>
        <a:xfrm>
          <a:off x="0" y="0"/>
          <a:ext cx="0" cy="0"/>
          <a:chOff x="0" y="0"/>
          <a:chExt cx="0" cy="0"/>
        </a:xfrm>
      </p:grpSpPr>
      <p:pic>
        <p:nvPicPr>
          <p:cNvPr id="220" name="Google Shape;220;p16"/>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221" name="Google Shape;2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16"/>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grpSp>
        <p:nvGrpSpPr>
          <p:cNvPr id="223" name="Google Shape;223;p16"/>
          <p:cNvGrpSpPr/>
          <p:nvPr/>
        </p:nvGrpSpPr>
        <p:grpSpPr>
          <a:xfrm>
            <a:off x="-1719467" y="-1529246"/>
            <a:ext cx="12099393" cy="7421047"/>
            <a:chOff x="-1719467" y="-1529246"/>
            <a:chExt cx="12099393" cy="7421047"/>
          </a:xfrm>
        </p:grpSpPr>
        <p:grpSp>
          <p:nvGrpSpPr>
            <p:cNvPr id="224" name="Google Shape;224;p16"/>
            <p:cNvGrpSpPr/>
            <p:nvPr/>
          </p:nvGrpSpPr>
          <p:grpSpPr>
            <a:xfrm>
              <a:off x="-1393815" y="-1529246"/>
              <a:ext cx="2325645" cy="3264161"/>
              <a:chOff x="-1308077" y="-1199547"/>
              <a:chExt cx="3005098" cy="4059397"/>
            </a:xfrm>
          </p:grpSpPr>
          <p:sp>
            <p:nvSpPr>
              <p:cNvPr id="225" name="Google Shape;225;p16"/>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8" name="Google Shape;228;p16"/>
            <p:cNvSpPr/>
            <p:nvPr/>
          </p:nvSpPr>
          <p:spPr>
            <a:xfrm>
              <a:off x="8182199" y="-73660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 name="Google Shape;229;p16"/>
            <p:cNvGrpSpPr/>
            <p:nvPr/>
          </p:nvGrpSpPr>
          <p:grpSpPr>
            <a:xfrm flipH="1">
              <a:off x="-1719467" y="748482"/>
              <a:ext cx="2439465" cy="5143320"/>
              <a:chOff x="7522715" y="-1035425"/>
              <a:chExt cx="1978961" cy="4172402"/>
            </a:xfrm>
          </p:grpSpPr>
          <p:sp>
            <p:nvSpPr>
              <p:cNvPr id="230" name="Google Shape;230;p16"/>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2"/>
        <p:cNvGrpSpPr/>
        <p:nvPr/>
      </p:nvGrpSpPr>
      <p:grpSpPr>
        <a:xfrm>
          <a:off x="0" y="0"/>
          <a:ext cx="0" cy="0"/>
          <a:chOff x="0" y="0"/>
          <a:chExt cx="0" cy="0"/>
        </a:xfrm>
      </p:grpSpPr>
      <p:pic>
        <p:nvPicPr>
          <p:cNvPr id="233" name="Google Shape;233;p17"/>
          <p:cNvPicPr preferRelativeResize="0"/>
          <p:nvPr/>
        </p:nvPicPr>
        <p:blipFill>
          <a:blip r:embed="rId2">
            <a:alphaModFix amt="40000"/>
          </a:blip>
          <a:stretch>
            <a:fillRect/>
          </a:stretch>
        </p:blipFill>
        <p:spPr>
          <a:xfrm>
            <a:off x="0" y="-25662"/>
            <a:ext cx="9144003" cy="5143501"/>
          </a:xfrm>
          <a:prstGeom prst="rect">
            <a:avLst/>
          </a:prstGeom>
          <a:noFill/>
          <a:ln>
            <a:noFill/>
          </a:ln>
        </p:spPr>
      </p:pic>
      <p:sp>
        <p:nvSpPr>
          <p:cNvPr id="234" name="Google Shape;234;p17"/>
          <p:cNvSpPr txBox="1">
            <a:spLocks noGrp="1"/>
          </p:cNvSpPr>
          <p:nvPr>
            <p:ph type="title"/>
          </p:nvPr>
        </p:nvSpPr>
        <p:spPr>
          <a:xfrm>
            <a:off x="3765850" y="3355088"/>
            <a:ext cx="4339500" cy="3657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000">
                <a:solidFill>
                  <a:schemeClr val="lt1"/>
                </a:solidFill>
              </a:defRPr>
            </a:lvl1pPr>
            <a:lvl2pPr lvl="1"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2pPr>
            <a:lvl3pPr lvl="2"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3pPr>
            <a:lvl4pPr lvl="3"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4pPr>
            <a:lvl5pPr lvl="4"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5pPr>
            <a:lvl6pPr lvl="5"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6pPr>
            <a:lvl7pPr lvl="6"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7pPr>
            <a:lvl8pPr lvl="7"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8pPr>
            <a:lvl9pPr lvl="8" algn="ctr" rtl="0">
              <a:spcBef>
                <a:spcPts val="0"/>
              </a:spcBef>
              <a:spcAft>
                <a:spcPts val="0"/>
              </a:spcAft>
              <a:buClr>
                <a:schemeClr val="dk2"/>
              </a:buClr>
              <a:buSzPts val="3000"/>
              <a:buFont typeface="Asap"/>
              <a:buNone/>
              <a:defRPr sz="3000">
                <a:solidFill>
                  <a:schemeClr val="dk2"/>
                </a:solidFill>
                <a:latin typeface="Asap"/>
                <a:ea typeface="Asap"/>
                <a:cs typeface="Asap"/>
                <a:sym typeface="Asap"/>
              </a:defRPr>
            </a:lvl9pPr>
          </a:lstStyle>
          <a:p>
            <a:endParaRPr/>
          </a:p>
        </p:txBody>
      </p:sp>
      <p:sp>
        <p:nvSpPr>
          <p:cNvPr id="235" name="Google Shape;235;p17"/>
          <p:cNvSpPr txBox="1">
            <a:spLocks noGrp="1"/>
          </p:cNvSpPr>
          <p:nvPr>
            <p:ph type="subTitle" idx="1"/>
          </p:nvPr>
        </p:nvSpPr>
        <p:spPr>
          <a:xfrm>
            <a:off x="3617650" y="1308263"/>
            <a:ext cx="4487700" cy="182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cxnSp>
        <p:nvCxnSpPr>
          <p:cNvPr id="236" name="Google Shape;236;p17"/>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17"/>
          <p:cNvSpPr/>
          <p:nvPr/>
        </p:nvSpPr>
        <p:spPr>
          <a:xfrm>
            <a:off x="-271325" y="3371275"/>
            <a:ext cx="5296551" cy="1338651"/>
          </a:xfrm>
          <a:custGeom>
            <a:avLst/>
            <a:gdLst/>
            <a:ahLst/>
            <a:cxnLst/>
            <a:rect l="l" t="t" r="r" b="b"/>
            <a:pathLst>
              <a:path w="2507" h="556" extrusionOk="0">
                <a:moveTo>
                  <a:pt x="0" y="106"/>
                </a:moveTo>
                <a:lnTo>
                  <a:pt x="229" y="106"/>
                </a:lnTo>
                <a:lnTo>
                  <a:pt x="229" y="35"/>
                </a:lnTo>
                <a:lnTo>
                  <a:pt x="402" y="35"/>
                </a:lnTo>
                <a:lnTo>
                  <a:pt x="402" y="106"/>
                </a:lnTo>
                <a:lnTo>
                  <a:pt x="488" y="106"/>
                </a:lnTo>
                <a:lnTo>
                  <a:pt x="488" y="41"/>
                </a:lnTo>
                <a:lnTo>
                  <a:pt x="587" y="41"/>
                </a:lnTo>
                <a:lnTo>
                  <a:pt x="587" y="106"/>
                </a:lnTo>
                <a:lnTo>
                  <a:pt x="755" y="106"/>
                </a:lnTo>
                <a:lnTo>
                  <a:pt x="755" y="230"/>
                </a:lnTo>
                <a:lnTo>
                  <a:pt x="1009" y="230"/>
                </a:lnTo>
                <a:lnTo>
                  <a:pt x="1009" y="185"/>
                </a:lnTo>
                <a:lnTo>
                  <a:pt x="1257" y="185"/>
                </a:lnTo>
                <a:lnTo>
                  <a:pt x="1257" y="143"/>
                </a:lnTo>
                <a:lnTo>
                  <a:pt x="1379" y="143"/>
                </a:lnTo>
                <a:lnTo>
                  <a:pt x="1379" y="111"/>
                </a:lnTo>
                <a:lnTo>
                  <a:pt x="1414" y="111"/>
                </a:lnTo>
                <a:lnTo>
                  <a:pt x="1453" y="148"/>
                </a:lnTo>
                <a:lnTo>
                  <a:pt x="1481" y="148"/>
                </a:lnTo>
                <a:lnTo>
                  <a:pt x="1481" y="99"/>
                </a:lnTo>
                <a:lnTo>
                  <a:pt x="1650" y="99"/>
                </a:lnTo>
                <a:lnTo>
                  <a:pt x="1650" y="145"/>
                </a:lnTo>
                <a:lnTo>
                  <a:pt x="1745" y="145"/>
                </a:lnTo>
                <a:lnTo>
                  <a:pt x="1745" y="5"/>
                </a:lnTo>
                <a:lnTo>
                  <a:pt x="1774" y="5"/>
                </a:lnTo>
                <a:lnTo>
                  <a:pt x="1774" y="93"/>
                </a:lnTo>
                <a:lnTo>
                  <a:pt x="1813" y="93"/>
                </a:lnTo>
                <a:lnTo>
                  <a:pt x="1813" y="0"/>
                </a:lnTo>
                <a:lnTo>
                  <a:pt x="1846" y="0"/>
                </a:lnTo>
                <a:lnTo>
                  <a:pt x="1846" y="140"/>
                </a:lnTo>
                <a:lnTo>
                  <a:pt x="2000" y="140"/>
                </a:lnTo>
                <a:lnTo>
                  <a:pt x="2000" y="341"/>
                </a:lnTo>
                <a:lnTo>
                  <a:pt x="2237" y="341"/>
                </a:lnTo>
                <a:lnTo>
                  <a:pt x="2237" y="268"/>
                </a:lnTo>
                <a:lnTo>
                  <a:pt x="2507" y="268"/>
                </a:lnTo>
                <a:lnTo>
                  <a:pt x="2507" y="556"/>
                </a:lnTo>
                <a:lnTo>
                  <a:pt x="0" y="556"/>
                </a:lnTo>
                <a:lnTo>
                  <a:pt x="0" y="106"/>
                </a:lnTo>
                <a:close/>
              </a:path>
            </a:pathLst>
          </a:custGeom>
          <a:solidFill>
            <a:srgbClr val="ECE9E0">
              <a:alpha val="10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17"/>
          <p:cNvGrpSpPr/>
          <p:nvPr/>
        </p:nvGrpSpPr>
        <p:grpSpPr>
          <a:xfrm>
            <a:off x="-1216915" y="-3835056"/>
            <a:ext cx="11284366" cy="6694896"/>
            <a:chOff x="-1216915" y="-3835056"/>
            <a:chExt cx="11284366" cy="6694896"/>
          </a:xfrm>
        </p:grpSpPr>
        <p:sp>
          <p:nvSpPr>
            <p:cNvPr id="239" name="Google Shape;239;p17"/>
            <p:cNvSpPr/>
            <p:nvPr/>
          </p:nvSpPr>
          <p:spPr>
            <a:xfrm>
              <a:off x="1756378" y="-728549"/>
              <a:ext cx="2761085" cy="1994557"/>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0" name="Google Shape;240;p17"/>
            <p:cNvGrpSpPr/>
            <p:nvPr/>
          </p:nvGrpSpPr>
          <p:grpSpPr>
            <a:xfrm>
              <a:off x="-1216915" y="-404321"/>
              <a:ext cx="2325645" cy="3264161"/>
              <a:chOff x="-1308077" y="-1199547"/>
              <a:chExt cx="3005098" cy="4059397"/>
            </a:xfrm>
          </p:grpSpPr>
          <p:sp>
            <p:nvSpPr>
              <p:cNvPr id="241" name="Google Shape;241;p17"/>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7"/>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7"/>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 name="Google Shape;244;p17"/>
            <p:cNvSpPr/>
            <p:nvPr/>
          </p:nvSpPr>
          <p:spPr>
            <a:xfrm>
              <a:off x="153974" y="-2297903"/>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 name="Google Shape;245;p17"/>
            <p:cNvGrpSpPr/>
            <p:nvPr/>
          </p:nvGrpSpPr>
          <p:grpSpPr>
            <a:xfrm>
              <a:off x="8088490" y="-1817475"/>
              <a:ext cx="1978961" cy="4172402"/>
              <a:chOff x="7522715" y="-1035425"/>
              <a:chExt cx="1978961" cy="4172402"/>
            </a:xfrm>
          </p:grpSpPr>
          <p:sp>
            <p:nvSpPr>
              <p:cNvPr id="246" name="Google Shape;246;p17"/>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7"/>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 name="Google Shape;248;p17"/>
            <p:cNvGrpSpPr/>
            <p:nvPr/>
          </p:nvGrpSpPr>
          <p:grpSpPr>
            <a:xfrm flipH="1">
              <a:off x="6443958" y="-3835056"/>
              <a:ext cx="2439465" cy="5143320"/>
              <a:chOff x="7522715" y="-1035425"/>
              <a:chExt cx="1978961" cy="4172402"/>
            </a:xfrm>
          </p:grpSpPr>
          <p:sp>
            <p:nvSpPr>
              <p:cNvPr id="249" name="Google Shape;249;p17"/>
              <p:cNvSpPr/>
              <p:nvPr/>
            </p:nvSpPr>
            <p:spPr>
              <a:xfrm>
                <a:off x="8686193" y="1167619"/>
                <a:ext cx="587493" cy="1969358"/>
              </a:xfrm>
              <a:custGeom>
                <a:avLst/>
                <a:gdLst/>
                <a:ahLst/>
                <a:cxnLst/>
                <a:rect l="l" t="t" r="r" b="b"/>
                <a:pathLst>
                  <a:path w="384" h="1287" extrusionOk="0">
                    <a:moveTo>
                      <a:pt x="303" y="1242"/>
                    </a:moveTo>
                    <a:cubicBezTo>
                      <a:pt x="293" y="1238"/>
                      <a:pt x="283" y="1233"/>
                      <a:pt x="272" y="1228"/>
                    </a:cubicBezTo>
                    <a:cubicBezTo>
                      <a:pt x="267" y="1226"/>
                      <a:pt x="262" y="1223"/>
                      <a:pt x="257" y="1220"/>
                    </a:cubicBezTo>
                    <a:cubicBezTo>
                      <a:pt x="253" y="1217"/>
                      <a:pt x="250" y="1213"/>
                      <a:pt x="248" y="1209"/>
                    </a:cubicBezTo>
                    <a:cubicBezTo>
                      <a:pt x="244" y="1199"/>
                      <a:pt x="244" y="1187"/>
                      <a:pt x="247" y="1176"/>
                    </a:cubicBezTo>
                    <a:cubicBezTo>
                      <a:pt x="249" y="1164"/>
                      <a:pt x="254" y="1153"/>
                      <a:pt x="258" y="1142"/>
                    </a:cubicBezTo>
                    <a:cubicBezTo>
                      <a:pt x="263" y="1131"/>
                      <a:pt x="268" y="1121"/>
                      <a:pt x="273" y="1112"/>
                    </a:cubicBezTo>
                    <a:cubicBezTo>
                      <a:pt x="278" y="1103"/>
                      <a:pt x="282" y="1095"/>
                      <a:pt x="285" y="1088"/>
                    </a:cubicBezTo>
                    <a:cubicBezTo>
                      <a:pt x="288" y="1080"/>
                      <a:pt x="290" y="1074"/>
                      <a:pt x="291" y="1070"/>
                    </a:cubicBezTo>
                    <a:cubicBezTo>
                      <a:pt x="292" y="1068"/>
                      <a:pt x="293" y="1066"/>
                      <a:pt x="293" y="1065"/>
                    </a:cubicBezTo>
                    <a:cubicBezTo>
                      <a:pt x="293" y="1064"/>
                      <a:pt x="294" y="1064"/>
                      <a:pt x="294" y="1064"/>
                    </a:cubicBezTo>
                    <a:cubicBezTo>
                      <a:pt x="294" y="1064"/>
                      <a:pt x="294" y="1063"/>
                      <a:pt x="294" y="1061"/>
                    </a:cubicBezTo>
                    <a:cubicBezTo>
                      <a:pt x="295" y="1059"/>
                      <a:pt x="296" y="1056"/>
                      <a:pt x="296" y="1052"/>
                    </a:cubicBezTo>
                    <a:cubicBezTo>
                      <a:pt x="297" y="1051"/>
                      <a:pt x="297" y="1049"/>
                      <a:pt x="297" y="1046"/>
                    </a:cubicBezTo>
                    <a:cubicBezTo>
                      <a:pt x="298" y="1044"/>
                      <a:pt x="298" y="1042"/>
                      <a:pt x="298" y="1039"/>
                    </a:cubicBezTo>
                    <a:cubicBezTo>
                      <a:pt x="298" y="1038"/>
                      <a:pt x="298" y="1036"/>
                      <a:pt x="298" y="1035"/>
                    </a:cubicBezTo>
                    <a:cubicBezTo>
                      <a:pt x="298" y="1034"/>
                      <a:pt x="298" y="1032"/>
                      <a:pt x="298" y="1031"/>
                    </a:cubicBezTo>
                    <a:cubicBezTo>
                      <a:pt x="298" y="1028"/>
                      <a:pt x="298" y="1024"/>
                      <a:pt x="298" y="1021"/>
                    </a:cubicBezTo>
                    <a:cubicBezTo>
                      <a:pt x="297" y="1008"/>
                      <a:pt x="292" y="993"/>
                      <a:pt x="283" y="979"/>
                    </a:cubicBezTo>
                    <a:cubicBezTo>
                      <a:pt x="279" y="971"/>
                      <a:pt x="274" y="965"/>
                      <a:pt x="269" y="958"/>
                    </a:cubicBezTo>
                    <a:cubicBezTo>
                      <a:pt x="263" y="951"/>
                      <a:pt x="257" y="945"/>
                      <a:pt x="250" y="939"/>
                    </a:cubicBezTo>
                    <a:cubicBezTo>
                      <a:pt x="237" y="927"/>
                      <a:pt x="222" y="917"/>
                      <a:pt x="208" y="907"/>
                    </a:cubicBezTo>
                    <a:cubicBezTo>
                      <a:pt x="201" y="903"/>
                      <a:pt x="193" y="898"/>
                      <a:pt x="187" y="894"/>
                    </a:cubicBezTo>
                    <a:cubicBezTo>
                      <a:pt x="180" y="889"/>
                      <a:pt x="173" y="885"/>
                      <a:pt x="168" y="880"/>
                    </a:cubicBezTo>
                    <a:cubicBezTo>
                      <a:pt x="165" y="878"/>
                      <a:pt x="162" y="876"/>
                      <a:pt x="159" y="873"/>
                    </a:cubicBezTo>
                    <a:cubicBezTo>
                      <a:pt x="158" y="872"/>
                      <a:pt x="157" y="871"/>
                      <a:pt x="155" y="870"/>
                    </a:cubicBezTo>
                    <a:cubicBezTo>
                      <a:pt x="153" y="868"/>
                      <a:pt x="153" y="868"/>
                      <a:pt x="153" y="868"/>
                    </a:cubicBezTo>
                    <a:cubicBezTo>
                      <a:pt x="153" y="868"/>
                      <a:pt x="152" y="867"/>
                      <a:pt x="152" y="867"/>
                    </a:cubicBezTo>
                    <a:cubicBezTo>
                      <a:pt x="149" y="865"/>
                      <a:pt x="147" y="862"/>
                      <a:pt x="145" y="860"/>
                    </a:cubicBezTo>
                    <a:cubicBezTo>
                      <a:pt x="141" y="856"/>
                      <a:pt x="138" y="853"/>
                      <a:pt x="136" y="850"/>
                    </a:cubicBezTo>
                    <a:cubicBezTo>
                      <a:pt x="129" y="842"/>
                      <a:pt x="125" y="834"/>
                      <a:pt x="121" y="827"/>
                    </a:cubicBezTo>
                    <a:cubicBezTo>
                      <a:pt x="119" y="824"/>
                      <a:pt x="117" y="820"/>
                      <a:pt x="116" y="817"/>
                    </a:cubicBezTo>
                    <a:cubicBezTo>
                      <a:pt x="117" y="802"/>
                      <a:pt x="118" y="787"/>
                      <a:pt x="118" y="772"/>
                    </a:cubicBezTo>
                    <a:cubicBezTo>
                      <a:pt x="117" y="756"/>
                      <a:pt x="116" y="740"/>
                      <a:pt x="111" y="725"/>
                    </a:cubicBezTo>
                    <a:cubicBezTo>
                      <a:pt x="106" y="709"/>
                      <a:pt x="98" y="695"/>
                      <a:pt x="92" y="682"/>
                    </a:cubicBezTo>
                    <a:cubicBezTo>
                      <a:pt x="86" y="668"/>
                      <a:pt x="81" y="655"/>
                      <a:pt x="79" y="642"/>
                    </a:cubicBezTo>
                    <a:cubicBezTo>
                      <a:pt x="78" y="635"/>
                      <a:pt x="79" y="629"/>
                      <a:pt x="79" y="622"/>
                    </a:cubicBezTo>
                    <a:cubicBezTo>
                      <a:pt x="80" y="616"/>
                      <a:pt x="82" y="609"/>
                      <a:pt x="83" y="603"/>
                    </a:cubicBezTo>
                    <a:cubicBezTo>
                      <a:pt x="91" y="579"/>
                      <a:pt x="105" y="557"/>
                      <a:pt x="116" y="539"/>
                    </a:cubicBezTo>
                    <a:cubicBezTo>
                      <a:pt x="127" y="521"/>
                      <a:pt x="136" y="506"/>
                      <a:pt x="142" y="495"/>
                    </a:cubicBezTo>
                    <a:cubicBezTo>
                      <a:pt x="147" y="484"/>
                      <a:pt x="151" y="478"/>
                      <a:pt x="151" y="478"/>
                    </a:cubicBezTo>
                    <a:cubicBezTo>
                      <a:pt x="151" y="478"/>
                      <a:pt x="154" y="472"/>
                      <a:pt x="160" y="461"/>
                    </a:cubicBezTo>
                    <a:cubicBezTo>
                      <a:pt x="166" y="450"/>
                      <a:pt x="174" y="435"/>
                      <a:pt x="183" y="415"/>
                    </a:cubicBezTo>
                    <a:cubicBezTo>
                      <a:pt x="187" y="405"/>
                      <a:pt x="192" y="394"/>
                      <a:pt x="196" y="382"/>
                    </a:cubicBezTo>
                    <a:cubicBezTo>
                      <a:pt x="198" y="376"/>
                      <a:pt x="200" y="370"/>
                      <a:pt x="201" y="363"/>
                    </a:cubicBezTo>
                    <a:cubicBezTo>
                      <a:pt x="202" y="356"/>
                      <a:pt x="203" y="349"/>
                      <a:pt x="202" y="341"/>
                    </a:cubicBezTo>
                    <a:cubicBezTo>
                      <a:pt x="202" y="326"/>
                      <a:pt x="198" y="310"/>
                      <a:pt x="188" y="297"/>
                    </a:cubicBezTo>
                    <a:cubicBezTo>
                      <a:pt x="180" y="284"/>
                      <a:pt x="169" y="274"/>
                      <a:pt x="161" y="262"/>
                    </a:cubicBezTo>
                    <a:cubicBezTo>
                      <a:pt x="158" y="256"/>
                      <a:pt x="155" y="250"/>
                      <a:pt x="154" y="244"/>
                    </a:cubicBezTo>
                    <a:cubicBezTo>
                      <a:pt x="153" y="238"/>
                      <a:pt x="154" y="231"/>
                      <a:pt x="155" y="224"/>
                    </a:cubicBezTo>
                    <a:cubicBezTo>
                      <a:pt x="158" y="211"/>
                      <a:pt x="166" y="198"/>
                      <a:pt x="173" y="185"/>
                    </a:cubicBezTo>
                    <a:cubicBezTo>
                      <a:pt x="175" y="182"/>
                      <a:pt x="177" y="179"/>
                      <a:pt x="179" y="175"/>
                    </a:cubicBezTo>
                    <a:cubicBezTo>
                      <a:pt x="181" y="172"/>
                      <a:pt x="183" y="169"/>
                      <a:pt x="184" y="165"/>
                    </a:cubicBezTo>
                    <a:cubicBezTo>
                      <a:pt x="188" y="158"/>
                      <a:pt x="191" y="151"/>
                      <a:pt x="193" y="144"/>
                    </a:cubicBezTo>
                    <a:cubicBezTo>
                      <a:pt x="196" y="136"/>
                      <a:pt x="197" y="129"/>
                      <a:pt x="197" y="121"/>
                    </a:cubicBezTo>
                    <a:cubicBezTo>
                      <a:pt x="198" y="113"/>
                      <a:pt x="196" y="105"/>
                      <a:pt x="193" y="98"/>
                    </a:cubicBezTo>
                    <a:cubicBezTo>
                      <a:pt x="187" y="82"/>
                      <a:pt x="173" y="74"/>
                      <a:pt x="167" y="67"/>
                    </a:cubicBezTo>
                    <a:cubicBezTo>
                      <a:pt x="164" y="65"/>
                      <a:pt x="162" y="63"/>
                      <a:pt x="161" y="61"/>
                    </a:cubicBezTo>
                    <a:cubicBezTo>
                      <a:pt x="157" y="57"/>
                      <a:pt x="155" y="53"/>
                      <a:pt x="153" y="50"/>
                    </a:cubicBezTo>
                    <a:cubicBezTo>
                      <a:pt x="148" y="41"/>
                      <a:pt x="144" y="32"/>
                      <a:pt x="140" y="25"/>
                    </a:cubicBezTo>
                    <a:cubicBezTo>
                      <a:pt x="136" y="17"/>
                      <a:pt x="132" y="9"/>
                      <a:pt x="128" y="0"/>
                    </a:cubicBezTo>
                    <a:cubicBezTo>
                      <a:pt x="128" y="10"/>
                      <a:pt x="128" y="19"/>
                      <a:pt x="129" y="28"/>
                    </a:cubicBezTo>
                    <a:cubicBezTo>
                      <a:pt x="131" y="37"/>
                      <a:pt x="133" y="47"/>
                      <a:pt x="140" y="58"/>
                    </a:cubicBezTo>
                    <a:cubicBezTo>
                      <a:pt x="141" y="61"/>
                      <a:pt x="144" y="66"/>
                      <a:pt x="148" y="71"/>
                    </a:cubicBezTo>
                    <a:cubicBezTo>
                      <a:pt x="150" y="73"/>
                      <a:pt x="153" y="76"/>
                      <a:pt x="156" y="79"/>
                    </a:cubicBezTo>
                    <a:cubicBezTo>
                      <a:pt x="157" y="80"/>
                      <a:pt x="158" y="81"/>
                      <a:pt x="159" y="81"/>
                    </a:cubicBezTo>
                    <a:cubicBezTo>
                      <a:pt x="160" y="83"/>
                      <a:pt x="161" y="84"/>
                      <a:pt x="162" y="85"/>
                    </a:cubicBezTo>
                    <a:cubicBezTo>
                      <a:pt x="165" y="87"/>
                      <a:pt x="167" y="89"/>
                      <a:pt x="169" y="91"/>
                    </a:cubicBezTo>
                    <a:cubicBezTo>
                      <a:pt x="173" y="95"/>
                      <a:pt x="177" y="99"/>
                      <a:pt x="179" y="104"/>
                    </a:cubicBezTo>
                    <a:cubicBezTo>
                      <a:pt x="183" y="114"/>
                      <a:pt x="182" y="127"/>
                      <a:pt x="178" y="139"/>
                    </a:cubicBezTo>
                    <a:cubicBezTo>
                      <a:pt x="176" y="146"/>
                      <a:pt x="174" y="152"/>
                      <a:pt x="170" y="158"/>
                    </a:cubicBezTo>
                    <a:cubicBezTo>
                      <a:pt x="169" y="161"/>
                      <a:pt x="167" y="164"/>
                      <a:pt x="165" y="167"/>
                    </a:cubicBezTo>
                    <a:cubicBezTo>
                      <a:pt x="163" y="171"/>
                      <a:pt x="161" y="174"/>
                      <a:pt x="160" y="177"/>
                    </a:cubicBezTo>
                    <a:cubicBezTo>
                      <a:pt x="152" y="190"/>
                      <a:pt x="144" y="204"/>
                      <a:pt x="140" y="221"/>
                    </a:cubicBezTo>
                    <a:cubicBezTo>
                      <a:pt x="138" y="229"/>
                      <a:pt x="137" y="238"/>
                      <a:pt x="139" y="246"/>
                    </a:cubicBezTo>
                    <a:cubicBezTo>
                      <a:pt x="140" y="255"/>
                      <a:pt x="144" y="263"/>
                      <a:pt x="148" y="270"/>
                    </a:cubicBezTo>
                    <a:cubicBezTo>
                      <a:pt x="157" y="284"/>
                      <a:pt x="168" y="295"/>
                      <a:pt x="175" y="306"/>
                    </a:cubicBezTo>
                    <a:cubicBezTo>
                      <a:pt x="179" y="311"/>
                      <a:pt x="182" y="317"/>
                      <a:pt x="184" y="323"/>
                    </a:cubicBezTo>
                    <a:cubicBezTo>
                      <a:pt x="186" y="329"/>
                      <a:pt x="187" y="335"/>
                      <a:pt x="187" y="342"/>
                    </a:cubicBezTo>
                    <a:cubicBezTo>
                      <a:pt x="187" y="348"/>
                      <a:pt x="186" y="354"/>
                      <a:pt x="185" y="360"/>
                    </a:cubicBezTo>
                    <a:cubicBezTo>
                      <a:pt x="184" y="366"/>
                      <a:pt x="183" y="372"/>
                      <a:pt x="181" y="377"/>
                    </a:cubicBezTo>
                    <a:cubicBezTo>
                      <a:pt x="177" y="389"/>
                      <a:pt x="173" y="399"/>
                      <a:pt x="169" y="409"/>
                    </a:cubicBezTo>
                    <a:cubicBezTo>
                      <a:pt x="160" y="428"/>
                      <a:pt x="152" y="443"/>
                      <a:pt x="146" y="454"/>
                    </a:cubicBezTo>
                    <a:cubicBezTo>
                      <a:pt x="140" y="465"/>
                      <a:pt x="137" y="471"/>
                      <a:pt x="137" y="471"/>
                    </a:cubicBezTo>
                    <a:cubicBezTo>
                      <a:pt x="137" y="471"/>
                      <a:pt x="134" y="477"/>
                      <a:pt x="128" y="487"/>
                    </a:cubicBezTo>
                    <a:cubicBezTo>
                      <a:pt x="122" y="498"/>
                      <a:pt x="113" y="513"/>
                      <a:pt x="102" y="531"/>
                    </a:cubicBezTo>
                    <a:cubicBezTo>
                      <a:pt x="91" y="549"/>
                      <a:pt x="77" y="571"/>
                      <a:pt x="68" y="599"/>
                    </a:cubicBezTo>
                    <a:cubicBezTo>
                      <a:pt x="66" y="606"/>
                      <a:pt x="65" y="613"/>
                      <a:pt x="64" y="620"/>
                    </a:cubicBezTo>
                    <a:cubicBezTo>
                      <a:pt x="63" y="628"/>
                      <a:pt x="63" y="636"/>
                      <a:pt x="64" y="644"/>
                    </a:cubicBezTo>
                    <a:cubicBezTo>
                      <a:pt x="65" y="660"/>
                      <a:pt x="72" y="675"/>
                      <a:pt x="78" y="688"/>
                    </a:cubicBezTo>
                    <a:cubicBezTo>
                      <a:pt x="85" y="702"/>
                      <a:pt x="92" y="716"/>
                      <a:pt x="96" y="729"/>
                    </a:cubicBezTo>
                    <a:cubicBezTo>
                      <a:pt x="100" y="743"/>
                      <a:pt x="102" y="758"/>
                      <a:pt x="102" y="772"/>
                    </a:cubicBezTo>
                    <a:cubicBezTo>
                      <a:pt x="103" y="787"/>
                      <a:pt x="102" y="801"/>
                      <a:pt x="100" y="815"/>
                    </a:cubicBezTo>
                    <a:cubicBezTo>
                      <a:pt x="100" y="822"/>
                      <a:pt x="99" y="829"/>
                      <a:pt x="98" y="836"/>
                    </a:cubicBezTo>
                    <a:cubicBezTo>
                      <a:pt x="97" y="843"/>
                      <a:pt x="96" y="850"/>
                      <a:pt x="96" y="856"/>
                    </a:cubicBezTo>
                    <a:cubicBezTo>
                      <a:pt x="95" y="864"/>
                      <a:pt x="94" y="871"/>
                      <a:pt x="94" y="878"/>
                    </a:cubicBezTo>
                    <a:cubicBezTo>
                      <a:pt x="94" y="884"/>
                      <a:pt x="93" y="889"/>
                      <a:pt x="93" y="892"/>
                    </a:cubicBezTo>
                    <a:cubicBezTo>
                      <a:pt x="93" y="898"/>
                      <a:pt x="93" y="904"/>
                      <a:pt x="94" y="909"/>
                    </a:cubicBezTo>
                    <a:cubicBezTo>
                      <a:pt x="94" y="910"/>
                      <a:pt x="94" y="911"/>
                      <a:pt x="94" y="911"/>
                    </a:cubicBezTo>
                    <a:cubicBezTo>
                      <a:pt x="86" y="923"/>
                      <a:pt x="80" y="934"/>
                      <a:pt x="73" y="950"/>
                    </a:cubicBezTo>
                    <a:cubicBezTo>
                      <a:pt x="71" y="954"/>
                      <a:pt x="68" y="960"/>
                      <a:pt x="62" y="972"/>
                    </a:cubicBezTo>
                    <a:cubicBezTo>
                      <a:pt x="60" y="975"/>
                      <a:pt x="56" y="981"/>
                      <a:pt x="53" y="986"/>
                    </a:cubicBezTo>
                    <a:cubicBezTo>
                      <a:pt x="50" y="991"/>
                      <a:pt x="47" y="996"/>
                      <a:pt x="47" y="996"/>
                    </a:cubicBezTo>
                    <a:cubicBezTo>
                      <a:pt x="47" y="996"/>
                      <a:pt x="44" y="999"/>
                      <a:pt x="41" y="1003"/>
                    </a:cubicBezTo>
                    <a:cubicBezTo>
                      <a:pt x="38" y="1008"/>
                      <a:pt x="34" y="1013"/>
                      <a:pt x="31" y="1017"/>
                    </a:cubicBezTo>
                    <a:cubicBezTo>
                      <a:pt x="20" y="1031"/>
                      <a:pt x="13" y="1042"/>
                      <a:pt x="10" y="1047"/>
                    </a:cubicBezTo>
                    <a:cubicBezTo>
                      <a:pt x="4" y="1058"/>
                      <a:pt x="1" y="1068"/>
                      <a:pt x="1" y="1078"/>
                    </a:cubicBezTo>
                    <a:cubicBezTo>
                      <a:pt x="0" y="1087"/>
                      <a:pt x="1" y="1096"/>
                      <a:pt x="5" y="1106"/>
                    </a:cubicBezTo>
                    <a:cubicBezTo>
                      <a:pt x="6" y="1096"/>
                      <a:pt x="9" y="1088"/>
                      <a:pt x="12" y="1080"/>
                    </a:cubicBezTo>
                    <a:cubicBezTo>
                      <a:pt x="15" y="1072"/>
                      <a:pt x="19" y="1065"/>
                      <a:pt x="24" y="1055"/>
                    </a:cubicBezTo>
                    <a:cubicBezTo>
                      <a:pt x="27" y="1050"/>
                      <a:pt x="32" y="1041"/>
                      <a:pt x="43" y="1026"/>
                    </a:cubicBezTo>
                    <a:cubicBezTo>
                      <a:pt x="46" y="1022"/>
                      <a:pt x="50" y="1017"/>
                      <a:pt x="54" y="1013"/>
                    </a:cubicBezTo>
                    <a:cubicBezTo>
                      <a:pt x="57" y="1008"/>
                      <a:pt x="59" y="1005"/>
                      <a:pt x="59" y="1005"/>
                    </a:cubicBezTo>
                    <a:cubicBezTo>
                      <a:pt x="59" y="1005"/>
                      <a:pt x="62" y="1000"/>
                      <a:pt x="66" y="995"/>
                    </a:cubicBezTo>
                    <a:cubicBezTo>
                      <a:pt x="69" y="990"/>
                      <a:pt x="73" y="983"/>
                      <a:pt x="75" y="979"/>
                    </a:cubicBezTo>
                    <a:cubicBezTo>
                      <a:pt x="82" y="967"/>
                      <a:pt x="85" y="961"/>
                      <a:pt x="87" y="957"/>
                    </a:cubicBezTo>
                    <a:cubicBezTo>
                      <a:pt x="92" y="945"/>
                      <a:pt x="95" y="936"/>
                      <a:pt x="97" y="926"/>
                    </a:cubicBezTo>
                    <a:cubicBezTo>
                      <a:pt x="98" y="930"/>
                      <a:pt x="100" y="933"/>
                      <a:pt x="101" y="936"/>
                    </a:cubicBezTo>
                    <a:cubicBezTo>
                      <a:pt x="103" y="940"/>
                      <a:pt x="105" y="945"/>
                      <a:pt x="107" y="949"/>
                    </a:cubicBezTo>
                    <a:cubicBezTo>
                      <a:pt x="107" y="944"/>
                      <a:pt x="107" y="939"/>
                      <a:pt x="107" y="935"/>
                    </a:cubicBezTo>
                    <a:cubicBezTo>
                      <a:pt x="108" y="930"/>
                      <a:pt x="108" y="926"/>
                      <a:pt x="108" y="922"/>
                    </a:cubicBezTo>
                    <a:cubicBezTo>
                      <a:pt x="108" y="917"/>
                      <a:pt x="108" y="913"/>
                      <a:pt x="108" y="908"/>
                    </a:cubicBezTo>
                    <a:cubicBezTo>
                      <a:pt x="109" y="903"/>
                      <a:pt x="109" y="898"/>
                      <a:pt x="109" y="892"/>
                    </a:cubicBezTo>
                    <a:cubicBezTo>
                      <a:pt x="109" y="889"/>
                      <a:pt x="109" y="885"/>
                      <a:pt x="110" y="879"/>
                    </a:cubicBezTo>
                    <a:cubicBezTo>
                      <a:pt x="110" y="873"/>
                      <a:pt x="110" y="866"/>
                      <a:pt x="111" y="858"/>
                    </a:cubicBezTo>
                    <a:cubicBezTo>
                      <a:pt x="112" y="853"/>
                      <a:pt x="113" y="847"/>
                      <a:pt x="113" y="842"/>
                    </a:cubicBezTo>
                    <a:cubicBezTo>
                      <a:pt x="116" y="848"/>
                      <a:pt x="119" y="854"/>
                      <a:pt x="124" y="860"/>
                    </a:cubicBezTo>
                    <a:cubicBezTo>
                      <a:pt x="126" y="863"/>
                      <a:pt x="129" y="867"/>
                      <a:pt x="134" y="871"/>
                    </a:cubicBezTo>
                    <a:cubicBezTo>
                      <a:pt x="136" y="874"/>
                      <a:pt x="138" y="876"/>
                      <a:pt x="141" y="878"/>
                    </a:cubicBezTo>
                    <a:cubicBezTo>
                      <a:pt x="141" y="879"/>
                      <a:pt x="142" y="880"/>
                      <a:pt x="143" y="880"/>
                    </a:cubicBezTo>
                    <a:cubicBezTo>
                      <a:pt x="145" y="882"/>
                      <a:pt x="145" y="882"/>
                      <a:pt x="145" y="882"/>
                    </a:cubicBezTo>
                    <a:cubicBezTo>
                      <a:pt x="146" y="883"/>
                      <a:pt x="148" y="884"/>
                      <a:pt x="149" y="885"/>
                    </a:cubicBezTo>
                    <a:cubicBezTo>
                      <a:pt x="152" y="888"/>
                      <a:pt x="155" y="890"/>
                      <a:pt x="158" y="893"/>
                    </a:cubicBezTo>
                    <a:cubicBezTo>
                      <a:pt x="164" y="897"/>
                      <a:pt x="171" y="902"/>
                      <a:pt x="178" y="907"/>
                    </a:cubicBezTo>
                    <a:cubicBezTo>
                      <a:pt x="185" y="911"/>
                      <a:pt x="192" y="916"/>
                      <a:pt x="199" y="920"/>
                    </a:cubicBezTo>
                    <a:cubicBezTo>
                      <a:pt x="213" y="930"/>
                      <a:pt x="227" y="940"/>
                      <a:pt x="239" y="951"/>
                    </a:cubicBezTo>
                    <a:cubicBezTo>
                      <a:pt x="252" y="962"/>
                      <a:pt x="263" y="974"/>
                      <a:pt x="270" y="987"/>
                    </a:cubicBezTo>
                    <a:cubicBezTo>
                      <a:pt x="277" y="999"/>
                      <a:pt x="281" y="1012"/>
                      <a:pt x="282" y="1023"/>
                    </a:cubicBezTo>
                    <a:cubicBezTo>
                      <a:pt x="283" y="1026"/>
                      <a:pt x="283" y="1028"/>
                      <a:pt x="283" y="1031"/>
                    </a:cubicBezTo>
                    <a:cubicBezTo>
                      <a:pt x="283" y="1032"/>
                      <a:pt x="283" y="1033"/>
                      <a:pt x="283" y="1034"/>
                    </a:cubicBezTo>
                    <a:cubicBezTo>
                      <a:pt x="283" y="1036"/>
                      <a:pt x="283" y="1037"/>
                      <a:pt x="282" y="1038"/>
                    </a:cubicBezTo>
                    <a:cubicBezTo>
                      <a:pt x="282" y="1040"/>
                      <a:pt x="282" y="1042"/>
                      <a:pt x="282" y="1044"/>
                    </a:cubicBezTo>
                    <a:cubicBezTo>
                      <a:pt x="282" y="1046"/>
                      <a:pt x="281" y="1048"/>
                      <a:pt x="281" y="1049"/>
                    </a:cubicBezTo>
                    <a:cubicBezTo>
                      <a:pt x="280" y="1053"/>
                      <a:pt x="280" y="1055"/>
                      <a:pt x="279" y="1057"/>
                    </a:cubicBezTo>
                    <a:cubicBezTo>
                      <a:pt x="279" y="1058"/>
                      <a:pt x="279" y="1059"/>
                      <a:pt x="279" y="1059"/>
                    </a:cubicBezTo>
                    <a:cubicBezTo>
                      <a:pt x="279" y="1059"/>
                      <a:pt x="278" y="1060"/>
                      <a:pt x="278" y="1061"/>
                    </a:cubicBezTo>
                    <a:cubicBezTo>
                      <a:pt x="278" y="1062"/>
                      <a:pt x="277" y="1063"/>
                      <a:pt x="277" y="1065"/>
                    </a:cubicBezTo>
                    <a:cubicBezTo>
                      <a:pt x="275" y="1069"/>
                      <a:pt x="273" y="1075"/>
                      <a:pt x="270" y="1081"/>
                    </a:cubicBezTo>
                    <a:cubicBezTo>
                      <a:pt x="267" y="1088"/>
                      <a:pt x="264" y="1096"/>
                      <a:pt x="259" y="1105"/>
                    </a:cubicBezTo>
                    <a:cubicBezTo>
                      <a:pt x="254" y="1114"/>
                      <a:pt x="249" y="1124"/>
                      <a:pt x="244" y="1136"/>
                    </a:cubicBezTo>
                    <a:cubicBezTo>
                      <a:pt x="239" y="1147"/>
                      <a:pt x="234" y="1159"/>
                      <a:pt x="232" y="1172"/>
                    </a:cubicBezTo>
                    <a:cubicBezTo>
                      <a:pt x="230" y="1179"/>
                      <a:pt x="229" y="1186"/>
                      <a:pt x="229" y="1193"/>
                    </a:cubicBezTo>
                    <a:cubicBezTo>
                      <a:pt x="230" y="1200"/>
                      <a:pt x="231" y="1208"/>
                      <a:pt x="234" y="1215"/>
                    </a:cubicBezTo>
                    <a:cubicBezTo>
                      <a:pt x="237" y="1222"/>
                      <a:pt x="242" y="1228"/>
                      <a:pt x="248" y="1233"/>
                    </a:cubicBezTo>
                    <a:cubicBezTo>
                      <a:pt x="254" y="1237"/>
                      <a:pt x="260" y="1240"/>
                      <a:pt x="265" y="1242"/>
                    </a:cubicBezTo>
                    <a:cubicBezTo>
                      <a:pt x="276" y="1247"/>
                      <a:pt x="287" y="1252"/>
                      <a:pt x="296" y="1256"/>
                    </a:cubicBezTo>
                    <a:cubicBezTo>
                      <a:pt x="313" y="1264"/>
                      <a:pt x="323" y="1268"/>
                      <a:pt x="329" y="1271"/>
                    </a:cubicBezTo>
                    <a:cubicBezTo>
                      <a:pt x="351" y="1281"/>
                      <a:pt x="364" y="1284"/>
                      <a:pt x="384" y="1287"/>
                    </a:cubicBezTo>
                    <a:cubicBezTo>
                      <a:pt x="368" y="1275"/>
                      <a:pt x="357" y="1267"/>
                      <a:pt x="335" y="1257"/>
                    </a:cubicBezTo>
                    <a:cubicBezTo>
                      <a:pt x="330" y="1254"/>
                      <a:pt x="319" y="1249"/>
                      <a:pt x="303" y="124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7"/>
              <p:cNvSpPr/>
              <p:nvPr/>
            </p:nvSpPr>
            <p:spPr>
              <a:xfrm>
                <a:off x="7522715" y="-1035425"/>
                <a:ext cx="1978961" cy="2952151"/>
              </a:xfrm>
              <a:custGeom>
                <a:avLst/>
                <a:gdLst/>
                <a:ahLst/>
                <a:cxnLst/>
                <a:rect l="l" t="t" r="r" b="b"/>
                <a:pathLst>
                  <a:path w="1579" h="2354" extrusionOk="0">
                    <a:moveTo>
                      <a:pt x="1569" y="1564"/>
                    </a:moveTo>
                    <a:cubicBezTo>
                      <a:pt x="1566" y="1560"/>
                      <a:pt x="1562" y="1556"/>
                      <a:pt x="1557" y="1554"/>
                    </a:cubicBezTo>
                    <a:cubicBezTo>
                      <a:pt x="1552" y="1551"/>
                      <a:pt x="1546" y="1549"/>
                      <a:pt x="1539" y="1548"/>
                    </a:cubicBezTo>
                    <a:cubicBezTo>
                      <a:pt x="1537" y="1548"/>
                      <a:pt x="1535" y="1548"/>
                      <a:pt x="1532" y="1548"/>
                    </a:cubicBezTo>
                    <a:cubicBezTo>
                      <a:pt x="1529" y="1548"/>
                      <a:pt x="1526" y="1548"/>
                      <a:pt x="1522" y="1549"/>
                    </a:cubicBezTo>
                    <a:cubicBezTo>
                      <a:pt x="1516" y="1551"/>
                      <a:pt x="1508" y="1554"/>
                      <a:pt x="1501" y="1558"/>
                    </a:cubicBezTo>
                    <a:cubicBezTo>
                      <a:pt x="1500" y="1559"/>
                      <a:pt x="1498" y="1560"/>
                      <a:pt x="1496" y="1561"/>
                    </a:cubicBezTo>
                    <a:cubicBezTo>
                      <a:pt x="1494" y="1562"/>
                      <a:pt x="1492" y="1563"/>
                      <a:pt x="1491" y="1564"/>
                    </a:cubicBezTo>
                    <a:cubicBezTo>
                      <a:pt x="1487" y="1566"/>
                      <a:pt x="1483" y="1567"/>
                      <a:pt x="1479" y="1568"/>
                    </a:cubicBezTo>
                    <a:cubicBezTo>
                      <a:pt x="1472" y="1570"/>
                      <a:pt x="1464" y="1570"/>
                      <a:pt x="1458" y="1567"/>
                    </a:cubicBezTo>
                    <a:cubicBezTo>
                      <a:pt x="1453" y="1564"/>
                      <a:pt x="1450" y="1556"/>
                      <a:pt x="1449" y="1547"/>
                    </a:cubicBezTo>
                    <a:cubicBezTo>
                      <a:pt x="1448" y="1538"/>
                      <a:pt x="1447" y="1529"/>
                      <a:pt x="1448" y="1519"/>
                    </a:cubicBezTo>
                    <a:cubicBezTo>
                      <a:pt x="1448" y="1500"/>
                      <a:pt x="1452" y="1480"/>
                      <a:pt x="1453" y="1460"/>
                    </a:cubicBezTo>
                    <a:cubicBezTo>
                      <a:pt x="1453" y="1455"/>
                      <a:pt x="1453" y="1449"/>
                      <a:pt x="1453" y="1444"/>
                    </a:cubicBezTo>
                    <a:cubicBezTo>
                      <a:pt x="1453" y="1439"/>
                      <a:pt x="1453" y="1433"/>
                      <a:pt x="1452" y="1428"/>
                    </a:cubicBezTo>
                    <a:cubicBezTo>
                      <a:pt x="1450" y="1417"/>
                      <a:pt x="1448" y="1407"/>
                      <a:pt x="1443" y="1397"/>
                    </a:cubicBezTo>
                    <a:cubicBezTo>
                      <a:pt x="1439" y="1387"/>
                      <a:pt x="1433" y="1378"/>
                      <a:pt x="1425" y="1370"/>
                    </a:cubicBezTo>
                    <a:cubicBezTo>
                      <a:pt x="1418" y="1362"/>
                      <a:pt x="1408" y="1356"/>
                      <a:pt x="1397" y="1354"/>
                    </a:cubicBezTo>
                    <a:cubicBezTo>
                      <a:pt x="1386" y="1351"/>
                      <a:pt x="1375" y="1352"/>
                      <a:pt x="1365" y="1354"/>
                    </a:cubicBezTo>
                    <a:cubicBezTo>
                      <a:pt x="1355" y="1357"/>
                      <a:pt x="1346" y="1361"/>
                      <a:pt x="1338" y="1364"/>
                    </a:cubicBezTo>
                    <a:cubicBezTo>
                      <a:pt x="1305" y="1380"/>
                      <a:pt x="1276" y="1395"/>
                      <a:pt x="1251" y="1408"/>
                    </a:cubicBezTo>
                    <a:cubicBezTo>
                      <a:pt x="1244" y="1411"/>
                      <a:pt x="1239" y="1413"/>
                      <a:pt x="1234" y="1414"/>
                    </a:cubicBezTo>
                    <a:cubicBezTo>
                      <a:pt x="1231" y="1415"/>
                      <a:pt x="1229" y="1415"/>
                      <a:pt x="1227" y="1415"/>
                    </a:cubicBezTo>
                    <a:cubicBezTo>
                      <a:pt x="1225" y="1415"/>
                      <a:pt x="1224" y="1414"/>
                      <a:pt x="1223" y="1414"/>
                    </a:cubicBezTo>
                    <a:cubicBezTo>
                      <a:pt x="1222" y="1414"/>
                      <a:pt x="1221" y="1414"/>
                      <a:pt x="1220" y="1413"/>
                    </a:cubicBezTo>
                    <a:cubicBezTo>
                      <a:pt x="1212" y="1411"/>
                      <a:pt x="1205" y="1404"/>
                      <a:pt x="1201" y="1398"/>
                    </a:cubicBezTo>
                    <a:cubicBezTo>
                      <a:pt x="1197" y="1393"/>
                      <a:pt x="1194" y="1387"/>
                      <a:pt x="1192" y="1384"/>
                    </a:cubicBezTo>
                    <a:cubicBezTo>
                      <a:pt x="1190" y="1380"/>
                      <a:pt x="1189" y="1378"/>
                      <a:pt x="1189" y="1378"/>
                    </a:cubicBezTo>
                    <a:cubicBezTo>
                      <a:pt x="1189" y="1378"/>
                      <a:pt x="1188" y="1376"/>
                      <a:pt x="1186" y="1373"/>
                    </a:cubicBezTo>
                    <a:cubicBezTo>
                      <a:pt x="1185" y="1369"/>
                      <a:pt x="1182" y="1363"/>
                      <a:pt x="1179" y="1356"/>
                    </a:cubicBezTo>
                    <a:cubicBezTo>
                      <a:pt x="1173" y="1341"/>
                      <a:pt x="1164" y="1320"/>
                      <a:pt x="1156" y="1293"/>
                    </a:cubicBezTo>
                    <a:cubicBezTo>
                      <a:pt x="1153" y="1280"/>
                      <a:pt x="1150" y="1266"/>
                      <a:pt x="1149" y="1250"/>
                    </a:cubicBezTo>
                    <a:cubicBezTo>
                      <a:pt x="1148" y="1235"/>
                      <a:pt x="1148" y="1218"/>
                      <a:pt x="1153" y="1202"/>
                    </a:cubicBezTo>
                    <a:cubicBezTo>
                      <a:pt x="1155" y="1194"/>
                      <a:pt x="1158" y="1186"/>
                      <a:pt x="1162" y="1178"/>
                    </a:cubicBezTo>
                    <a:cubicBezTo>
                      <a:pt x="1163" y="1180"/>
                      <a:pt x="1164" y="1182"/>
                      <a:pt x="1165" y="1183"/>
                    </a:cubicBezTo>
                    <a:cubicBezTo>
                      <a:pt x="1168" y="1186"/>
                      <a:pt x="1170" y="1187"/>
                      <a:pt x="1172" y="1189"/>
                    </a:cubicBezTo>
                    <a:cubicBezTo>
                      <a:pt x="1178" y="1192"/>
                      <a:pt x="1184" y="1194"/>
                      <a:pt x="1191" y="1195"/>
                    </a:cubicBezTo>
                    <a:cubicBezTo>
                      <a:pt x="1193" y="1195"/>
                      <a:pt x="1196" y="1195"/>
                      <a:pt x="1201" y="1195"/>
                    </a:cubicBezTo>
                    <a:cubicBezTo>
                      <a:pt x="1205" y="1195"/>
                      <a:pt x="1211" y="1193"/>
                      <a:pt x="1217" y="1192"/>
                    </a:cubicBezTo>
                    <a:cubicBezTo>
                      <a:pt x="1220" y="1192"/>
                      <a:pt x="1223" y="1191"/>
                      <a:pt x="1226" y="1191"/>
                    </a:cubicBezTo>
                    <a:cubicBezTo>
                      <a:pt x="1228" y="1191"/>
                      <a:pt x="1229" y="1192"/>
                      <a:pt x="1231" y="1192"/>
                    </a:cubicBezTo>
                    <a:cubicBezTo>
                      <a:pt x="1232" y="1192"/>
                      <a:pt x="1233" y="1193"/>
                      <a:pt x="1233" y="1193"/>
                    </a:cubicBezTo>
                    <a:cubicBezTo>
                      <a:pt x="1235" y="1195"/>
                      <a:pt x="1236" y="1196"/>
                      <a:pt x="1236" y="1199"/>
                    </a:cubicBezTo>
                    <a:cubicBezTo>
                      <a:pt x="1236" y="1203"/>
                      <a:pt x="1236" y="1207"/>
                      <a:pt x="1235" y="1212"/>
                    </a:cubicBezTo>
                    <a:cubicBezTo>
                      <a:pt x="1234" y="1217"/>
                      <a:pt x="1233" y="1223"/>
                      <a:pt x="1235" y="1230"/>
                    </a:cubicBezTo>
                    <a:cubicBezTo>
                      <a:pt x="1236" y="1234"/>
                      <a:pt x="1238" y="1237"/>
                      <a:pt x="1241" y="1240"/>
                    </a:cubicBezTo>
                    <a:cubicBezTo>
                      <a:pt x="1243" y="1243"/>
                      <a:pt x="1246" y="1245"/>
                      <a:pt x="1249" y="1246"/>
                    </a:cubicBezTo>
                    <a:cubicBezTo>
                      <a:pt x="1255" y="1249"/>
                      <a:pt x="1262" y="1250"/>
                      <a:pt x="1268" y="1249"/>
                    </a:cubicBezTo>
                    <a:cubicBezTo>
                      <a:pt x="1271" y="1248"/>
                      <a:pt x="1275" y="1248"/>
                      <a:pt x="1277" y="1246"/>
                    </a:cubicBezTo>
                    <a:cubicBezTo>
                      <a:pt x="1280" y="1245"/>
                      <a:pt x="1283" y="1244"/>
                      <a:pt x="1285" y="1242"/>
                    </a:cubicBezTo>
                    <a:cubicBezTo>
                      <a:pt x="1295" y="1236"/>
                      <a:pt x="1301" y="1229"/>
                      <a:pt x="1307" y="1224"/>
                    </a:cubicBezTo>
                    <a:cubicBezTo>
                      <a:pt x="1313" y="1219"/>
                      <a:pt x="1319" y="1214"/>
                      <a:pt x="1324" y="1211"/>
                    </a:cubicBezTo>
                    <a:cubicBezTo>
                      <a:pt x="1329" y="1208"/>
                      <a:pt x="1333" y="1206"/>
                      <a:pt x="1336" y="1205"/>
                    </a:cubicBezTo>
                    <a:cubicBezTo>
                      <a:pt x="1339" y="1204"/>
                      <a:pt x="1341" y="1203"/>
                      <a:pt x="1341" y="1203"/>
                    </a:cubicBezTo>
                    <a:cubicBezTo>
                      <a:pt x="1341" y="1203"/>
                      <a:pt x="1343" y="1203"/>
                      <a:pt x="1345" y="1202"/>
                    </a:cubicBezTo>
                    <a:cubicBezTo>
                      <a:pt x="1347" y="1202"/>
                      <a:pt x="1348" y="1202"/>
                      <a:pt x="1350" y="1201"/>
                    </a:cubicBezTo>
                    <a:cubicBezTo>
                      <a:pt x="1352" y="1201"/>
                      <a:pt x="1354" y="1201"/>
                      <a:pt x="1356" y="1201"/>
                    </a:cubicBezTo>
                    <a:cubicBezTo>
                      <a:pt x="1361" y="1201"/>
                      <a:pt x="1367" y="1201"/>
                      <a:pt x="1372" y="1204"/>
                    </a:cubicBezTo>
                    <a:cubicBezTo>
                      <a:pt x="1373" y="1204"/>
                      <a:pt x="1375" y="1205"/>
                      <a:pt x="1376" y="1206"/>
                    </a:cubicBezTo>
                    <a:cubicBezTo>
                      <a:pt x="1378" y="1207"/>
                      <a:pt x="1380" y="1208"/>
                      <a:pt x="1383" y="1209"/>
                    </a:cubicBezTo>
                    <a:cubicBezTo>
                      <a:pt x="1386" y="1210"/>
                      <a:pt x="1390" y="1211"/>
                      <a:pt x="1394" y="1209"/>
                    </a:cubicBezTo>
                    <a:cubicBezTo>
                      <a:pt x="1398" y="1208"/>
                      <a:pt x="1401" y="1205"/>
                      <a:pt x="1403" y="1202"/>
                    </a:cubicBezTo>
                    <a:cubicBezTo>
                      <a:pt x="1406" y="1197"/>
                      <a:pt x="1407" y="1192"/>
                      <a:pt x="1409" y="1188"/>
                    </a:cubicBezTo>
                    <a:cubicBezTo>
                      <a:pt x="1410" y="1183"/>
                      <a:pt x="1411" y="1179"/>
                      <a:pt x="1412" y="1174"/>
                    </a:cubicBezTo>
                    <a:cubicBezTo>
                      <a:pt x="1414" y="1165"/>
                      <a:pt x="1416" y="1157"/>
                      <a:pt x="1419" y="1149"/>
                    </a:cubicBezTo>
                    <a:cubicBezTo>
                      <a:pt x="1422" y="1141"/>
                      <a:pt x="1427" y="1134"/>
                      <a:pt x="1432" y="1129"/>
                    </a:cubicBezTo>
                    <a:cubicBezTo>
                      <a:pt x="1437" y="1124"/>
                      <a:pt x="1443" y="1121"/>
                      <a:pt x="1449" y="1120"/>
                    </a:cubicBezTo>
                    <a:cubicBezTo>
                      <a:pt x="1457" y="1119"/>
                      <a:pt x="1464" y="1120"/>
                      <a:pt x="1470" y="1120"/>
                    </a:cubicBezTo>
                    <a:cubicBezTo>
                      <a:pt x="1476" y="1121"/>
                      <a:pt x="1480" y="1121"/>
                      <a:pt x="1483" y="1121"/>
                    </a:cubicBezTo>
                    <a:cubicBezTo>
                      <a:pt x="1507" y="1122"/>
                      <a:pt x="1521" y="1120"/>
                      <a:pt x="1541" y="1116"/>
                    </a:cubicBezTo>
                    <a:cubicBezTo>
                      <a:pt x="1521" y="1110"/>
                      <a:pt x="1508" y="1107"/>
                      <a:pt x="1484" y="1105"/>
                    </a:cubicBezTo>
                    <a:cubicBezTo>
                      <a:pt x="1481" y="1105"/>
                      <a:pt x="1476" y="1105"/>
                      <a:pt x="1471" y="1105"/>
                    </a:cubicBezTo>
                    <a:cubicBezTo>
                      <a:pt x="1465" y="1104"/>
                      <a:pt x="1457" y="1103"/>
                      <a:pt x="1447" y="1105"/>
                    </a:cubicBezTo>
                    <a:cubicBezTo>
                      <a:pt x="1442" y="1106"/>
                      <a:pt x="1438" y="1107"/>
                      <a:pt x="1433" y="1109"/>
                    </a:cubicBezTo>
                    <a:cubicBezTo>
                      <a:pt x="1429" y="1111"/>
                      <a:pt x="1425" y="1114"/>
                      <a:pt x="1421" y="1118"/>
                    </a:cubicBezTo>
                    <a:cubicBezTo>
                      <a:pt x="1414" y="1125"/>
                      <a:pt x="1408" y="1134"/>
                      <a:pt x="1405" y="1143"/>
                    </a:cubicBezTo>
                    <a:cubicBezTo>
                      <a:pt x="1401" y="1152"/>
                      <a:pt x="1399" y="1162"/>
                      <a:pt x="1397" y="1171"/>
                    </a:cubicBezTo>
                    <a:cubicBezTo>
                      <a:pt x="1396" y="1175"/>
                      <a:pt x="1395" y="1180"/>
                      <a:pt x="1394" y="1184"/>
                    </a:cubicBezTo>
                    <a:cubicBezTo>
                      <a:pt x="1392" y="1188"/>
                      <a:pt x="1391" y="1192"/>
                      <a:pt x="1390" y="1193"/>
                    </a:cubicBezTo>
                    <a:cubicBezTo>
                      <a:pt x="1389" y="1194"/>
                      <a:pt x="1389" y="1194"/>
                      <a:pt x="1389" y="1194"/>
                    </a:cubicBezTo>
                    <a:cubicBezTo>
                      <a:pt x="1389" y="1194"/>
                      <a:pt x="1389" y="1194"/>
                      <a:pt x="1388" y="1194"/>
                    </a:cubicBezTo>
                    <a:cubicBezTo>
                      <a:pt x="1387" y="1194"/>
                      <a:pt x="1386" y="1193"/>
                      <a:pt x="1384" y="1192"/>
                    </a:cubicBezTo>
                    <a:cubicBezTo>
                      <a:pt x="1382" y="1191"/>
                      <a:pt x="1380" y="1190"/>
                      <a:pt x="1378" y="1189"/>
                    </a:cubicBezTo>
                    <a:cubicBezTo>
                      <a:pt x="1370" y="1186"/>
                      <a:pt x="1362" y="1185"/>
                      <a:pt x="1356" y="1185"/>
                    </a:cubicBezTo>
                    <a:cubicBezTo>
                      <a:pt x="1353" y="1185"/>
                      <a:pt x="1350" y="1186"/>
                      <a:pt x="1348" y="1186"/>
                    </a:cubicBezTo>
                    <a:cubicBezTo>
                      <a:pt x="1345" y="1186"/>
                      <a:pt x="1343" y="1187"/>
                      <a:pt x="1342" y="1187"/>
                    </a:cubicBezTo>
                    <a:cubicBezTo>
                      <a:pt x="1338" y="1188"/>
                      <a:pt x="1336" y="1188"/>
                      <a:pt x="1336" y="1188"/>
                    </a:cubicBezTo>
                    <a:cubicBezTo>
                      <a:pt x="1336" y="1188"/>
                      <a:pt x="1334" y="1189"/>
                      <a:pt x="1331" y="1191"/>
                    </a:cubicBezTo>
                    <a:cubicBezTo>
                      <a:pt x="1327" y="1192"/>
                      <a:pt x="1322" y="1194"/>
                      <a:pt x="1316" y="1198"/>
                    </a:cubicBezTo>
                    <a:cubicBezTo>
                      <a:pt x="1310" y="1201"/>
                      <a:pt x="1303" y="1206"/>
                      <a:pt x="1297" y="1212"/>
                    </a:cubicBezTo>
                    <a:cubicBezTo>
                      <a:pt x="1290" y="1218"/>
                      <a:pt x="1284" y="1225"/>
                      <a:pt x="1277" y="1229"/>
                    </a:cubicBezTo>
                    <a:cubicBezTo>
                      <a:pt x="1275" y="1230"/>
                      <a:pt x="1273" y="1231"/>
                      <a:pt x="1272" y="1232"/>
                    </a:cubicBezTo>
                    <a:cubicBezTo>
                      <a:pt x="1270" y="1233"/>
                      <a:pt x="1268" y="1233"/>
                      <a:pt x="1266" y="1233"/>
                    </a:cubicBezTo>
                    <a:cubicBezTo>
                      <a:pt x="1263" y="1234"/>
                      <a:pt x="1259" y="1233"/>
                      <a:pt x="1256" y="1232"/>
                    </a:cubicBezTo>
                    <a:cubicBezTo>
                      <a:pt x="1253" y="1230"/>
                      <a:pt x="1251" y="1228"/>
                      <a:pt x="1250" y="1226"/>
                    </a:cubicBezTo>
                    <a:cubicBezTo>
                      <a:pt x="1249" y="1223"/>
                      <a:pt x="1250" y="1219"/>
                      <a:pt x="1250" y="1214"/>
                    </a:cubicBezTo>
                    <a:cubicBezTo>
                      <a:pt x="1251" y="1210"/>
                      <a:pt x="1252" y="1205"/>
                      <a:pt x="1252" y="1198"/>
                    </a:cubicBezTo>
                    <a:cubicBezTo>
                      <a:pt x="1252" y="1195"/>
                      <a:pt x="1251" y="1192"/>
                      <a:pt x="1249" y="1189"/>
                    </a:cubicBezTo>
                    <a:cubicBezTo>
                      <a:pt x="1248" y="1186"/>
                      <a:pt x="1246" y="1183"/>
                      <a:pt x="1243" y="1181"/>
                    </a:cubicBezTo>
                    <a:cubicBezTo>
                      <a:pt x="1240" y="1179"/>
                      <a:pt x="1237" y="1178"/>
                      <a:pt x="1235" y="1177"/>
                    </a:cubicBezTo>
                    <a:cubicBezTo>
                      <a:pt x="1232" y="1176"/>
                      <a:pt x="1229" y="1176"/>
                      <a:pt x="1227" y="1176"/>
                    </a:cubicBezTo>
                    <a:cubicBezTo>
                      <a:pt x="1222" y="1176"/>
                      <a:pt x="1218" y="1176"/>
                      <a:pt x="1214" y="1177"/>
                    </a:cubicBezTo>
                    <a:cubicBezTo>
                      <a:pt x="1207" y="1178"/>
                      <a:pt x="1203" y="1179"/>
                      <a:pt x="1199" y="1179"/>
                    </a:cubicBezTo>
                    <a:cubicBezTo>
                      <a:pt x="1196" y="1179"/>
                      <a:pt x="1194" y="1179"/>
                      <a:pt x="1192" y="1179"/>
                    </a:cubicBezTo>
                    <a:cubicBezTo>
                      <a:pt x="1187" y="1179"/>
                      <a:pt x="1183" y="1178"/>
                      <a:pt x="1179" y="1176"/>
                    </a:cubicBezTo>
                    <a:cubicBezTo>
                      <a:pt x="1177" y="1175"/>
                      <a:pt x="1176" y="1175"/>
                      <a:pt x="1174" y="1174"/>
                    </a:cubicBezTo>
                    <a:cubicBezTo>
                      <a:pt x="1173" y="1173"/>
                      <a:pt x="1172" y="1171"/>
                      <a:pt x="1170" y="1170"/>
                    </a:cubicBezTo>
                    <a:cubicBezTo>
                      <a:pt x="1169" y="1169"/>
                      <a:pt x="1168" y="1168"/>
                      <a:pt x="1167" y="1166"/>
                    </a:cubicBezTo>
                    <a:cubicBezTo>
                      <a:pt x="1169" y="1161"/>
                      <a:pt x="1172" y="1157"/>
                      <a:pt x="1174" y="1152"/>
                    </a:cubicBezTo>
                    <a:cubicBezTo>
                      <a:pt x="1184" y="1136"/>
                      <a:pt x="1194" y="1119"/>
                      <a:pt x="1203" y="1100"/>
                    </a:cubicBezTo>
                    <a:cubicBezTo>
                      <a:pt x="1213" y="1082"/>
                      <a:pt x="1220" y="1062"/>
                      <a:pt x="1222" y="1041"/>
                    </a:cubicBezTo>
                    <a:cubicBezTo>
                      <a:pt x="1224" y="1030"/>
                      <a:pt x="1224" y="1020"/>
                      <a:pt x="1224" y="1009"/>
                    </a:cubicBezTo>
                    <a:cubicBezTo>
                      <a:pt x="1223" y="999"/>
                      <a:pt x="1222" y="989"/>
                      <a:pt x="1221" y="979"/>
                    </a:cubicBezTo>
                    <a:cubicBezTo>
                      <a:pt x="1214" y="938"/>
                      <a:pt x="1199" y="902"/>
                      <a:pt x="1186" y="869"/>
                    </a:cubicBezTo>
                    <a:cubicBezTo>
                      <a:pt x="1182" y="861"/>
                      <a:pt x="1179" y="853"/>
                      <a:pt x="1175" y="845"/>
                    </a:cubicBezTo>
                    <a:cubicBezTo>
                      <a:pt x="1173" y="841"/>
                      <a:pt x="1172" y="838"/>
                      <a:pt x="1170" y="834"/>
                    </a:cubicBezTo>
                    <a:cubicBezTo>
                      <a:pt x="1168" y="831"/>
                      <a:pt x="1167" y="827"/>
                      <a:pt x="1165" y="824"/>
                    </a:cubicBezTo>
                    <a:cubicBezTo>
                      <a:pt x="1164" y="821"/>
                      <a:pt x="1162" y="818"/>
                      <a:pt x="1161" y="815"/>
                    </a:cubicBezTo>
                    <a:cubicBezTo>
                      <a:pt x="1158" y="810"/>
                      <a:pt x="1156" y="805"/>
                      <a:pt x="1155" y="802"/>
                    </a:cubicBezTo>
                    <a:cubicBezTo>
                      <a:pt x="1152" y="797"/>
                      <a:pt x="1149" y="792"/>
                      <a:pt x="1146" y="788"/>
                    </a:cubicBezTo>
                    <a:cubicBezTo>
                      <a:pt x="1148" y="783"/>
                      <a:pt x="1148" y="779"/>
                      <a:pt x="1147" y="775"/>
                    </a:cubicBezTo>
                    <a:cubicBezTo>
                      <a:pt x="1145" y="771"/>
                      <a:pt x="1141" y="762"/>
                      <a:pt x="1137" y="753"/>
                    </a:cubicBezTo>
                    <a:cubicBezTo>
                      <a:pt x="1133" y="744"/>
                      <a:pt x="1129" y="736"/>
                      <a:pt x="1129" y="736"/>
                    </a:cubicBezTo>
                    <a:cubicBezTo>
                      <a:pt x="1129" y="736"/>
                      <a:pt x="1128" y="735"/>
                      <a:pt x="1127" y="733"/>
                    </a:cubicBezTo>
                    <a:cubicBezTo>
                      <a:pt x="1127" y="732"/>
                      <a:pt x="1127" y="731"/>
                      <a:pt x="1126" y="730"/>
                    </a:cubicBezTo>
                    <a:cubicBezTo>
                      <a:pt x="1126" y="728"/>
                      <a:pt x="1126" y="727"/>
                      <a:pt x="1125" y="726"/>
                    </a:cubicBezTo>
                    <a:cubicBezTo>
                      <a:pt x="1125" y="724"/>
                      <a:pt x="1124" y="723"/>
                      <a:pt x="1124" y="723"/>
                    </a:cubicBezTo>
                    <a:cubicBezTo>
                      <a:pt x="1124" y="723"/>
                      <a:pt x="1124" y="722"/>
                      <a:pt x="1123" y="720"/>
                    </a:cubicBezTo>
                    <a:cubicBezTo>
                      <a:pt x="1122" y="718"/>
                      <a:pt x="1121" y="715"/>
                      <a:pt x="1119" y="712"/>
                    </a:cubicBezTo>
                    <a:cubicBezTo>
                      <a:pt x="1115" y="705"/>
                      <a:pt x="1108" y="696"/>
                      <a:pt x="1098" y="688"/>
                    </a:cubicBezTo>
                    <a:cubicBezTo>
                      <a:pt x="1093" y="683"/>
                      <a:pt x="1086" y="679"/>
                      <a:pt x="1080" y="675"/>
                    </a:cubicBezTo>
                    <a:cubicBezTo>
                      <a:pt x="1074" y="671"/>
                      <a:pt x="1067" y="667"/>
                      <a:pt x="1059" y="663"/>
                    </a:cubicBezTo>
                    <a:cubicBezTo>
                      <a:pt x="1044" y="655"/>
                      <a:pt x="1027" y="647"/>
                      <a:pt x="1010" y="638"/>
                    </a:cubicBezTo>
                    <a:cubicBezTo>
                      <a:pt x="1001" y="633"/>
                      <a:pt x="992" y="628"/>
                      <a:pt x="984" y="622"/>
                    </a:cubicBezTo>
                    <a:cubicBezTo>
                      <a:pt x="975" y="616"/>
                      <a:pt x="967" y="610"/>
                      <a:pt x="959" y="602"/>
                    </a:cubicBezTo>
                    <a:cubicBezTo>
                      <a:pt x="951" y="595"/>
                      <a:pt x="945" y="586"/>
                      <a:pt x="939" y="577"/>
                    </a:cubicBezTo>
                    <a:cubicBezTo>
                      <a:pt x="937" y="572"/>
                      <a:pt x="934" y="568"/>
                      <a:pt x="933" y="562"/>
                    </a:cubicBezTo>
                    <a:cubicBezTo>
                      <a:pt x="931" y="557"/>
                      <a:pt x="930" y="552"/>
                      <a:pt x="929" y="546"/>
                    </a:cubicBezTo>
                    <a:cubicBezTo>
                      <a:pt x="926" y="524"/>
                      <a:pt x="933" y="500"/>
                      <a:pt x="943" y="474"/>
                    </a:cubicBezTo>
                    <a:cubicBezTo>
                      <a:pt x="952" y="449"/>
                      <a:pt x="965" y="423"/>
                      <a:pt x="975" y="394"/>
                    </a:cubicBezTo>
                    <a:cubicBezTo>
                      <a:pt x="977" y="386"/>
                      <a:pt x="979" y="379"/>
                      <a:pt x="981" y="371"/>
                    </a:cubicBezTo>
                    <a:cubicBezTo>
                      <a:pt x="982" y="363"/>
                      <a:pt x="984" y="355"/>
                      <a:pt x="984" y="347"/>
                    </a:cubicBezTo>
                    <a:cubicBezTo>
                      <a:pt x="985" y="331"/>
                      <a:pt x="983" y="314"/>
                      <a:pt x="980" y="299"/>
                    </a:cubicBezTo>
                    <a:cubicBezTo>
                      <a:pt x="972" y="268"/>
                      <a:pt x="957" y="240"/>
                      <a:pt x="940" y="215"/>
                    </a:cubicBezTo>
                    <a:cubicBezTo>
                      <a:pt x="931" y="203"/>
                      <a:pt x="922" y="191"/>
                      <a:pt x="913" y="180"/>
                    </a:cubicBezTo>
                    <a:cubicBezTo>
                      <a:pt x="908" y="174"/>
                      <a:pt x="903" y="169"/>
                      <a:pt x="898" y="163"/>
                    </a:cubicBezTo>
                    <a:cubicBezTo>
                      <a:pt x="893" y="158"/>
                      <a:pt x="889" y="153"/>
                      <a:pt x="883" y="148"/>
                    </a:cubicBezTo>
                    <a:cubicBezTo>
                      <a:pt x="864" y="128"/>
                      <a:pt x="843" y="109"/>
                      <a:pt x="822" y="93"/>
                    </a:cubicBezTo>
                    <a:cubicBezTo>
                      <a:pt x="817" y="89"/>
                      <a:pt x="811" y="85"/>
                      <a:pt x="806" y="81"/>
                    </a:cubicBezTo>
                    <a:cubicBezTo>
                      <a:pt x="804" y="79"/>
                      <a:pt x="801" y="77"/>
                      <a:pt x="798" y="76"/>
                    </a:cubicBezTo>
                    <a:cubicBezTo>
                      <a:pt x="796" y="74"/>
                      <a:pt x="793" y="72"/>
                      <a:pt x="791" y="70"/>
                    </a:cubicBezTo>
                    <a:cubicBezTo>
                      <a:pt x="785" y="67"/>
                      <a:pt x="780" y="63"/>
                      <a:pt x="775" y="60"/>
                    </a:cubicBezTo>
                    <a:cubicBezTo>
                      <a:pt x="770" y="57"/>
                      <a:pt x="766" y="54"/>
                      <a:pt x="761" y="51"/>
                    </a:cubicBezTo>
                    <a:cubicBezTo>
                      <a:pt x="755" y="48"/>
                      <a:pt x="749" y="44"/>
                      <a:pt x="744" y="41"/>
                    </a:cubicBezTo>
                    <a:cubicBezTo>
                      <a:pt x="733" y="35"/>
                      <a:pt x="724" y="31"/>
                      <a:pt x="718" y="28"/>
                    </a:cubicBezTo>
                    <a:cubicBezTo>
                      <a:pt x="707" y="22"/>
                      <a:pt x="697" y="18"/>
                      <a:pt x="687" y="15"/>
                    </a:cubicBezTo>
                    <a:cubicBezTo>
                      <a:pt x="682" y="13"/>
                      <a:pt x="678" y="11"/>
                      <a:pt x="673" y="10"/>
                    </a:cubicBezTo>
                    <a:cubicBezTo>
                      <a:pt x="669" y="9"/>
                      <a:pt x="664" y="8"/>
                      <a:pt x="660" y="7"/>
                    </a:cubicBezTo>
                    <a:cubicBezTo>
                      <a:pt x="642" y="3"/>
                      <a:pt x="624" y="1"/>
                      <a:pt x="604" y="0"/>
                    </a:cubicBezTo>
                    <a:cubicBezTo>
                      <a:pt x="622" y="11"/>
                      <a:pt x="636" y="19"/>
                      <a:pt x="652" y="28"/>
                    </a:cubicBezTo>
                    <a:cubicBezTo>
                      <a:pt x="655" y="30"/>
                      <a:pt x="659" y="32"/>
                      <a:pt x="663" y="34"/>
                    </a:cubicBezTo>
                    <a:cubicBezTo>
                      <a:pt x="667" y="37"/>
                      <a:pt x="671" y="39"/>
                      <a:pt x="676" y="41"/>
                    </a:cubicBezTo>
                    <a:cubicBezTo>
                      <a:pt x="684" y="45"/>
                      <a:pt x="694" y="51"/>
                      <a:pt x="704" y="56"/>
                    </a:cubicBezTo>
                    <a:cubicBezTo>
                      <a:pt x="710" y="59"/>
                      <a:pt x="718" y="63"/>
                      <a:pt x="728" y="69"/>
                    </a:cubicBezTo>
                    <a:cubicBezTo>
                      <a:pt x="733" y="72"/>
                      <a:pt x="739" y="75"/>
                      <a:pt x="745" y="78"/>
                    </a:cubicBezTo>
                    <a:cubicBezTo>
                      <a:pt x="749" y="81"/>
                      <a:pt x="754" y="84"/>
                      <a:pt x="758" y="86"/>
                    </a:cubicBezTo>
                    <a:cubicBezTo>
                      <a:pt x="763" y="89"/>
                      <a:pt x="768" y="93"/>
                      <a:pt x="773" y="96"/>
                    </a:cubicBezTo>
                    <a:cubicBezTo>
                      <a:pt x="775" y="98"/>
                      <a:pt x="778" y="100"/>
                      <a:pt x="780" y="101"/>
                    </a:cubicBezTo>
                    <a:cubicBezTo>
                      <a:pt x="783" y="103"/>
                      <a:pt x="785" y="105"/>
                      <a:pt x="788" y="107"/>
                    </a:cubicBezTo>
                    <a:cubicBezTo>
                      <a:pt x="793" y="110"/>
                      <a:pt x="798" y="114"/>
                      <a:pt x="803" y="118"/>
                    </a:cubicBezTo>
                    <a:cubicBezTo>
                      <a:pt x="823" y="133"/>
                      <a:pt x="842" y="151"/>
                      <a:pt x="861" y="170"/>
                    </a:cubicBezTo>
                    <a:cubicBezTo>
                      <a:pt x="866" y="175"/>
                      <a:pt x="870" y="180"/>
                      <a:pt x="875" y="185"/>
                    </a:cubicBezTo>
                    <a:cubicBezTo>
                      <a:pt x="880" y="190"/>
                      <a:pt x="884" y="195"/>
                      <a:pt x="889" y="200"/>
                    </a:cubicBezTo>
                    <a:cubicBezTo>
                      <a:pt x="898" y="211"/>
                      <a:pt x="906" y="221"/>
                      <a:pt x="914" y="233"/>
                    </a:cubicBezTo>
                    <a:cubicBezTo>
                      <a:pt x="930" y="255"/>
                      <a:pt x="943" y="280"/>
                      <a:pt x="949" y="306"/>
                    </a:cubicBezTo>
                    <a:cubicBezTo>
                      <a:pt x="952" y="319"/>
                      <a:pt x="954" y="332"/>
                      <a:pt x="953" y="345"/>
                    </a:cubicBezTo>
                    <a:cubicBezTo>
                      <a:pt x="952" y="349"/>
                      <a:pt x="952" y="353"/>
                      <a:pt x="951" y="357"/>
                    </a:cubicBezTo>
                    <a:cubicBezTo>
                      <a:pt x="949" y="362"/>
                      <a:pt x="946" y="368"/>
                      <a:pt x="942" y="374"/>
                    </a:cubicBezTo>
                    <a:cubicBezTo>
                      <a:pt x="940" y="376"/>
                      <a:pt x="937" y="379"/>
                      <a:pt x="933" y="383"/>
                    </a:cubicBezTo>
                    <a:cubicBezTo>
                      <a:pt x="931" y="385"/>
                      <a:pt x="929" y="387"/>
                      <a:pt x="927" y="389"/>
                    </a:cubicBezTo>
                    <a:cubicBezTo>
                      <a:pt x="925" y="390"/>
                      <a:pt x="925" y="390"/>
                      <a:pt x="925" y="390"/>
                    </a:cubicBezTo>
                    <a:cubicBezTo>
                      <a:pt x="923" y="391"/>
                      <a:pt x="923" y="391"/>
                      <a:pt x="923" y="391"/>
                    </a:cubicBezTo>
                    <a:cubicBezTo>
                      <a:pt x="922" y="392"/>
                      <a:pt x="921" y="393"/>
                      <a:pt x="919" y="394"/>
                    </a:cubicBezTo>
                    <a:cubicBezTo>
                      <a:pt x="917" y="396"/>
                      <a:pt x="914" y="398"/>
                      <a:pt x="911" y="400"/>
                    </a:cubicBezTo>
                    <a:cubicBezTo>
                      <a:pt x="905" y="403"/>
                      <a:pt x="898" y="406"/>
                      <a:pt x="892" y="409"/>
                    </a:cubicBezTo>
                    <a:cubicBezTo>
                      <a:pt x="864" y="422"/>
                      <a:pt x="834" y="434"/>
                      <a:pt x="802" y="446"/>
                    </a:cubicBezTo>
                    <a:cubicBezTo>
                      <a:pt x="770" y="458"/>
                      <a:pt x="736" y="469"/>
                      <a:pt x="704" y="480"/>
                    </a:cubicBezTo>
                    <a:cubicBezTo>
                      <a:pt x="671" y="491"/>
                      <a:pt x="640" y="503"/>
                      <a:pt x="611" y="514"/>
                    </a:cubicBezTo>
                    <a:cubicBezTo>
                      <a:pt x="582" y="526"/>
                      <a:pt x="556" y="538"/>
                      <a:pt x="534" y="549"/>
                    </a:cubicBezTo>
                    <a:cubicBezTo>
                      <a:pt x="512" y="561"/>
                      <a:pt x="495" y="571"/>
                      <a:pt x="483" y="578"/>
                    </a:cubicBezTo>
                    <a:cubicBezTo>
                      <a:pt x="471" y="586"/>
                      <a:pt x="465" y="590"/>
                      <a:pt x="465" y="590"/>
                    </a:cubicBezTo>
                    <a:cubicBezTo>
                      <a:pt x="465" y="590"/>
                      <a:pt x="458" y="594"/>
                      <a:pt x="446" y="602"/>
                    </a:cubicBezTo>
                    <a:cubicBezTo>
                      <a:pt x="435" y="611"/>
                      <a:pt x="419" y="622"/>
                      <a:pt x="400" y="638"/>
                    </a:cubicBezTo>
                    <a:cubicBezTo>
                      <a:pt x="391" y="646"/>
                      <a:pt x="380" y="655"/>
                      <a:pt x="370" y="666"/>
                    </a:cubicBezTo>
                    <a:cubicBezTo>
                      <a:pt x="366" y="671"/>
                      <a:pt x="361" y="678"/>
                      <a:pt x="357" y="685"/>
                    </a:cubicBezTo>
                    <a:cubicBezTo>
                      <a:pt x="353" y="692"/>
                      <a:pt x="350" y="700"/>
                      <a:pt x="348" y="709"/>
                    </a:cubicBezTo>
                    <a:cubicBezTo>
                      <a:pt x="342" y="746"/>
                      <a:pt x="373" y="775"/>
                      <a:pt x="368" y="804"/>
                    </a:cubicBezTo>
                    <a:cubicBezTo>
                      <a:pt x="367" y="811"/>
                      <a:pt x="363" y="817"/>
                      <a:pt x="358" y="823"/>
                    </a:cubicBezTo>
                    <a:cubicBezTo>
                      <a:pt x="353" y="830"/>
                      <a:pt x="347" y="836"/>
                      <a:pt x="341" y="844"/>
                    </a:cubicBezTo>
                    <a:cubicBezTo>
                      <a:pt x="330" y="858"/>
                      <a:pt x="322" y="875"/>
                      <a:pt x="317" y="892"/>
                    </a:cubicBezTo>
                    <a:cubicBezTo>
                      <a:pt x="312" y="909"/>
                      <a:pt x="310" y="927"/>
                      <a:pt x="308" y="943"/>
                    </a:cubicBezTo>
                    <a:cubicBezTo>
                      <a:pt x="307" y="951"/>
                      <a:pt x="306" y="959"/>
                      <a:pt x="306" y="967"/>
                    </a:cubicBezTo>
                    <a:cubicBezTo>
                      <a:pt x="305" y="975"/>
                      <a:pt x="304" y="983"/>
                      <a:pt x="304" y="990"/>
                    </a:cubicBezTo>
                    <a:cubicBezTo>
                      <a:pt x="303" y="1006"/>
                      <a:pt x="303" y="1019"/>
                      <a:pt x="303" y="1026"/>
                    </a:cubicBezTo>
                    <a:cubicBezTo>
                      <a:pt x="303" y="1038"/>
                      <a:pt x="305" y="1048"/>
                      <a:pt x="308" y="1057"/>
                    </a:cubicBezTo>
                    <a:cubicBezTo>
                      <a:pt x="311" y="1066"/>
                      <a:pt x="316" y="1074"/>
                      <a:pt x="322" y="1082"/>
                    </a:cubicBezTo>
                    <a:cubicBezTo>
                      <a:pt x="320" y="1072"/>
                      <a:pt x="320" y="1063"/>
                      <a:pt x="320" y="1055"/>
                    </a:cubicBezTo>
                    <a:cubicBezTo>
                      <a:pt x="319" y="1046"/>
                      <a:pt x="319" y="1037"/>
                      <a:pt x="319" y="1026"/>
                    </a:cubicBezTo>
                    <a:cubicBezTo>
                      <a:pt x="318" y="1019"/>
                      <a:pt x="318" y="1007"/>
                      <a:pt x="320" y="991"/>
                    </a:cubicBezTo>
                    <a:cubicBezTo>
                      <a:pt x="320" y="984"/>
                      <a:pt x="321" y="976"/>
                      <a:pt x="321" y="969"/>
                    </a:cubicBezTo>
                    <a:cubicBezTo>
                      <a:pt x="322" y="961"/>
                      <a:pt x="323" y="953"/>
                      <a:pt x="323" y="945"/>
                    </a:cubicBezTo>
                    <a:cubicBezTo>
                      <a:pt x="325" y="929"/>
                      <a:pt x="328" y="913"/>
                      <a:pt x="332" y="897"/>
                    </a:cubicBezTo>
                    <a:cubicBezTo>
                      <a:pt x="337" y="881"/>
                      <a:pt x="344" y="866"/>
                      <a:pt x="354" y="853"/>
                    </a:cubicBezTo>
                    <a:cubicBezTo>
                      <a:pt x="358" y="847"/>
                      <a:pt x="364" y="840"/>
                      <a:pt x="370" y="833"/>
                    </a:cubicBezTo>
                    <a:cubicBezTo>
                      <a:pt x="376" y="826"/>
                      <a:pt x="381" y="817"/>
                      <a:pt x="383" y="807"/>
                    </a:cubicBezTo>
                    <a:cubicBezTo>
                      <a:pt x="385" y="797"/>
                      <a:pt x="384" y="787"/>
                      <a:pt x="381" y="778"/>
                    </a:cubicBezTo>
                    <a:cubicBezTo>
                      <a:pt x="379" y="769"/>
                      <a:pt x="375" y="761"/>
                      <a:pt x="372" y="754"/>
                    </a:cubicBezTo>
                    <a:cubicBezTo>
                      <a:pt x="369" y="746"/>
                      <a:pt x="367" y="739"/>
                      <a:pt x="365" y="732"/>
                    </a:cubicBezTo>
                    <a:cubicBezTo>
                      <a:pt x="363" y="725"/>
                      <a:pt x="363" y="718"/>
                      <a:pt x="364" y="711"/>
                    </a:cubicBezTo>
                    <a:cubicBezTo>
                      <a:pt x="366" y="698"/>
                      <a:pt x="374" y="686"/>
                      <a:pt x="382" y="676"/>
                    </a:cubicBezTo>
                    <a:cubicBezTo>
                      <a:pt x="391" y="666"/>
                      <a:pt x="401" y="658"/>
                      <a:pt x="410" y="650"/>
                    </a:cubicBezTo>
                    <a:cubicBezTo>
                      <a:pt x="428" y="635"/>
                      <a:pt x="444" y="623"/>
                      <a:pt x="455" y="615"/>
                    </a:cubicBezTo>
                    <a:cubicBezTo>
                      <a:pt x="467" y="607"/>
                      <a:pt x="473" y="603"/>
                      <a:pt x="473" y="603"/>
                    </a:cubicBezTo>
                    <a:cubicBezTo>
                      <a:pt x="473" y="603"/>
                      <a:pt x="480" y="599"/>
                      <a:pt x="491" y="592"/>
                    </a:cubicBezTo>
                    <a:cubicBezTo>
                      <a:pt x="499" y="587"/>
                      <a:pt x="509" y="581"/>
                      <a:pt x="520" y="574"/>
                    </a:cubicBezTo>
                    <a:cubicBezTo>
                      <a:pt x="519" y="577"/>
                      <a:pt x="519" y="580"/>
                      <a:pt x="519" y="584"/>
                    </a:cubicBezTo>
                    <a:cubicBezTo>
                      <a:pt x="518" y="588"/>
                      <a:pt x="519" y="593"/>
                      <a:pt x="520" y="600"/>
                    </a:cubicBezTo>
                    <a:cubicBezTo>
                      <a:pt x="521" y="603"/>
                      <a:pt x="522" y="607"/>
                      <a:pt x="524" y="610"/>
                    </a:cubicBezTo>
                    <a:cubicBezTo>
                      <a:pt x="524" y="612"/>
                      <a:pt x="524" y="612"/>
                      <a:pt x="524" y="612"/>
                    </a:cubicBezTo>
                    <a:cubicBezTo>
                      <a:pt x="524" y="612"/>
                      <a:pt x="525" y="613"/>
                      <a:pt x="525" y="613"/>
                    </a:cubicBezTo>
                    <a:cubicBezTo>
                      <a:pt x="525" y="614"/>
                      <a:pt x="526" y="616"/>
                      <a:pt x="526" y="617"/>
                    </a:cubicBezTo>
                    <a:cubicBezTo>
                      <a:pt x="528" y="619"/>
                      <a:pt x="529" y="621"/>
                      <a:pt x="530" y="623"/>
                    </a:cubicBezTo>
                    <a:cubicBezTo>
                      <a:pt x="532" y="628"/>
                      <a:pt x="535" y="632"/>
                      <a:pt x="538" y="636"/>
                    </a:cubicBezTo>
                    <a:cubicBezTo>
                      <a:pt x="549" y="653"/>
                      <a:pt x="561" y="671"/>
                      <a:pt x="570" y="691"/>
                    </a:cubicBezTo>
                    <a:cubicBezTo>
                      <a:pt x="579" y="711"/>
                      <a:pt x="585" y="733"/>
                      <a:pt x="583" y="754"/>
                    </a:cubicBezTo>
                    <a:cubicBezTo>
                      <a:pt x="581" y="775"/>
                      <a:pt x="571" y="794"/>
                      <a:pt x="557" y="806"/>
                    </a:cubicBezTo>
                    <a:cubicBezTo>
                      <a:pt x="550" y="811"/>
                      <a:pt x="542" y="815"/>
                      <a:pt x="534" y="818"/>
                    </a:cubicBezTo>
                    <a:cubicBezTo>
                      <a:pt x="525" y="822"/>
                      <a:pt x="517" y="824"/>
                      <a:pt x="509" y="828"/>
                    </a:cubicBezTo>
                    <a:cubicBezTo>
                      <a:pt x="501" y="832"/>
                      <a:pt x="494" y="836"/>
                      <a:pt x="489" y="841"/>
                    </a:cubicBezTo>
                    <a:cubicBezTo>
                      <a:pt x="483" y="846"/>
                      <a:pt x="479" y="852"/>
                      <a:pt x="477" y="856"/>
                    </a:cubicBezTo>
                    <a:cubicBezTo>
                      <a:pt x="476" y="859"/>
                      <a:pt x="475" y="861"/>
                      <a:pt x="474" y="863"/>
                    </a:cubicBezTo>
                    <a:cubicBezTo>
                      <a:pt x="473" y="865"/>
                      <a:pt x="473" y="866"/>
                      <a:pt x="472" y="868"/>
                    </a:cubicBezTo>
                    <a:cubicBezTo>
                      <a:pt x="472" y="869"/>
                      <a:pt x="472" y="870"/>
                      <a:pt x="472" y="871"/>
                    </a:cubicBezTo>
                    <a:cubicBezTo>
                      <a:pt x="471" y="871"/>
                      <a:pt x="471" y="872"/>
                      <a:pt x="471" y="872"/>
                    </a:cubicBezTo>
                    <a:cubicBezTo>
                      <a:pt x="471" y="872"/>
                      <a:pt x="471" y="873"/>
                      <a:pt x="470" y="876"/>
                    </a:cubicBezTo>
                    <a:cubicBezTo>
                      <a:pt x="470" y="877"/>
                      <a:pt x="470" y="879"/>
                      <a:pt x="470" y="881"/>
                    </a:cubicBezTo>
                    <a:cubicBezTo>
                      <a:pt x="470" y="883"/>
                      <a:pt x="470" y="885"/>
                      <a:pt x="470" y="888"/>
                    </a:cubicBezTo>
                    <a:cubicBezTo>
                      <a:pt x="470" y="893"/>
                      <a:pt x="470" y="899"/>
                      <a:pt x="473" y="906"/>
                    </a:cubicBezTo>
                    <a:cubicBezTo>
                      <a:pt x="475" y="913"/>
                      <a:pt x="479" y="921"/>
                      <a:pt x="485" y="928"/>
                    </a:cubicBezTo>
                    <a:cubicBezTo>
                      <a:pt x="486" y="930"/>
                      <a:pt x="488" y="931"/>
                      <a:pt x="490" y="933"/>
                    </a:cubicBezTo>
                    <a:cubicBezTo>
                      <a:pt x="492" y="935"/>
                      <a:pt x="494" y="936"/>
                      <a:pt x="496" y="937"/>
                    </a:cubicBezTo>
                    <a:cubicBezTo>
                      <a:pt x="500" y="940"/>
                      <a:pt x="504" y="942"/>
                      <a:pt x="507" y="945"/>
                    </a:cubicBezTo>
                    <a:cubicBezTo>
                      <a:pt x="511" y="947"/>
                      <a:pt x="514" y="950"/>
                      <a:pt x="516" y="953"/>
                    </a:cubicBezTo>
                    <a:cubicBezTo>
                      <a:pt x="518" y="955"/>
                      <a:pt x="520" y="958"/>
                      <a:pt x="519" y="962"/>
                    </a:cubicBezTo>
                    <a:cubicBezTo>
                      <a:pt x="520" y="965"/>
                      <a:pt x="518" y="970"/>
                      <a:pt x="517" y="976"/>
                    </a:cubicBezTo>
                    <a:cubicBezTo>
                      <a:pt x="516" y="982"/>
                      <a:pt x="516" y="989"/>
                      <a:pt x="518" y="995"/>
                    </a:cubicBezTo>
                    <a:cubicBezTo>
                      <a:pt x="520" y="1002"/>
                      <a:pt x="523" y="1007"/>
                      <a:pt x="527" y="1012"/>
                    </a:cubicBezTo>
                    <a:cubicBezTo>
                      <a:pt x="530" y="1017"/>
                      <a:pt x="534" y="1022"/>
                      <a:pt x="538" y="1026"/>
                    </a:cubicBezTo>
                    <a:cubicBezTo>
                      <a:pt x="546" y="1035"/>
                      <a:pt x="553" y="1043"/>
                      <a:pt x="558" y="1052"/>
                    </a:cubicBezTo>
                    <a:cubicBezTo>
                      <a:pt x="563" y="1060"/>
                      <a:pt x="564" y="1070"/>
                      <a:pt x="563" y="1081"/>
                    </a:cubicBezTo>
                    <a:cubicBezTo>
                      <a:pt x="562" y="1091"/>
                      <a:pt x="559" y="1102"/>
                      <a:pt x="556" y="1112"/>
                    </a:cubicBezTo>
                    <a:cubicBezTo>
                      <a:pt x="554" y="1123"/>
                      <a:pt x="551" y="1133"/>
                      <a:pt x="549" y="1142"/>
                    </a:cubicBezTo>
                    <a:cubicBezTo>
                      <a:pt x="546" y="1158"/>
                      <a:pt x="543" y="1171"/>
                      <a:pt x="541" y="1177"/>
                    </a:cubicBezTo>
                    <a:cubicBezTo>
                      <a:pt x="536" y="1200"/>
                      <a:pt x="535" y="1214"/>
                      <a:pt x="535" y="1235"/>
                    </a:cubicBezTo>
                    <a:cubicBezTo>
                      <a:pt x="545" y="1216"/>
                      <a:pt x="551" y="1204"/>
                      <a:pt x="556" y="1180"/>
                    </a:cubicBezTo>
                    <a:cubicBezTo>
                      <a:pt x="558" y="1174"/>
                      <a:pt x="561" y="1162"/>
                      <a:pt x="564" y="1146"/>
                    </a:cubicBezTo>
                    <a:cubicBezTo>
                      <a:pt x="567" y="1136"/>
                      <a:pt x="569" y="1126"/>
                      <a:pt x="572" y="1116"/>
                    </a:cubicBezTo>
                    <a:cubicBezTo>
                      <a:pt x="574" y="1105"/>
                      <a:pt x="577" y="1094"/>
                      <a:pt x="578" y="1082"/>
                    </a:cubicBezTo>
                    <a:cubicBezTo>
                      <a:pt x="579" y="1076"/>
                      <a:pt x="579" y="1070"/>
                      <a:pt x="578" y="1063"/>
                    </a:cubicBezTo>
                    <a:cubicBezTo>
                      <a:pt x="577" y="1057"/>
                      <a:pt x="575" y="1050"/>
                      <a:pt x="572" y="1045"/>
                    </a:cubicBezTo>
                    <a:cubicBezTo>
                      <a:pt x="566" y="1033"/>
                      <a:pt x="557" y="1024"/>
                      <a:pt x="550" y="1016"/>
                    </a:cubicBezTo>
                    <a:cubicBezTo>
                      <a:pt x="546" y="1012"/>
                      <a:pt x="543" y="1008"/>
                      <a:pt x="540" y="1003"/>
                    </a:cubicBezTo>
                    <a:cubicBezTo>
                      <a:pt x="537" y="999"/>
                      <a:pt x="534" y="995"/>
                      <a:pt x="533" y="991"/>
                    </a:cubicBezTo>
                    <a:cubicBezTo>
                      <a:pt x="532" y="987"/>
                      <a:pt x="532" y="983"/>
                      <a:pt x="533" y="978"/>
                    </a:cubicBezTo>
                    <a:cubicBezTo>
                      <a:pt x="533" y="974"/>
                      <a:pt x="535" y="968"/>
                      <a:pt x="535" y="962"/>
                    </a:cubicBezTo>
                    <a:cubicBezTo>
                      <a:pt x="535" y="955"/>
                      <a:pt x="532" y="948"/>
                      <a:pt x="528" y="943"/>
                    </a:cubicBezTo>
                    <a:cubicBezTo>
                      <a:pt x="524" y="938"/>
                      <a:pt x="520" y="935"/>
                      <a:pt x="516" y="932"/>
                    </a:cubicBezTo>
                    <a:cubicBezTo>
                      <a:pt x="512" y="929"/>
                      <a:pt x="508" y="927"/>
                      <a:pt x="505" y="924"/>
                    </a:cubicBezTo>
                    <a:cubicBezTo>
                      <a:pt x="503" y="923"/>
                      <a:pt x="502" y="922"/>
                      <a:pt x="500" y="921"/>
                    </a:cubicBezTo>
                    <a:cubicBezTo>
                      <a:pt x="499" y="920"/>
                      <a:pt x="498" y="919"/>
                      <a:pt x="497" y="917"/>
                    </a:cubicBezTo>
                    <a:cubicBezTo>
                      <a:pt x="492" y="913"/>
                      <a:pt x="489" y="907"/>
                      <a:pt x="488" y="902"/>
                    </a:cubicBezTo>
                    <a:cubicBezTo>
                      <a:pt x="486" y="896"/>
                      <a:pt x="486" y="891"/>
                      <a:pt x="485" y="887"/>
                    </a:cubicBezTo>
                    <a:cubicBezTo>
                      <a:pt x="485" y="885"/>
                      <a:pt x="485" y="884"/>
                      <a:pt x="485" y="882"/>
                    </a:cubicBezTo>
                    <a:cubicBezTo>
                      <a:pt x="486" y="881"/>
                      <a:pt x="486" y="879"/>
                      <a:pt x="486" y="878"/>
                    </a:cubicBezTo>
                    <a:cubicBezTo>
                      <a:pt x="486" y="876"/>
                      <a:pt x="487" y="875"/>
                      <a:pt x="487" y="875"/>
                    </a:cubicBezTo>
                    <a:cubicBezTo>
                      <a:pt x="487" y="875"/>
                      <a:pt x="487" y="875"/>
                      <a:pt x="487" y="874"/>
                    </a:cubicBezTo>
                    <a:cubicBezTo>
                      <a:pt x="487" y="874"/>
                      <a:pt x="487" y="873"/>
                      <a:pt x="487" y="872"/>
                    </a:cubicBezTo>
                    <a:cubicBezTo>
                      <a:pt x="488" y="871"/>
                      <a:pt x="488" y="870"/>
                      <a:pt x="488" y="868"/>
                    </a:cubicBezTo>
                    <a:cubicBezTo>
                      <a:pt x="489" y="867"/>
                      <a:pt x="490" y="865"/>
                      <a:pt x="491" y="863"/>
                    </a:cubicBezTo>
                    <a:cubicBezTo>
                      <a:pt x="493" y="860"/>
                      <a:pt x="495" y="856"/>
                      <a:pt x="499" y="853"/>
                    </a:cubicBezTo>
                    <a:cubicBezTo>
                      <a:pt x="503" y="849"/>
                      <a:pt x="509" y="845"/>
                      <a:pt x="515" y="842"/>
                    </a:cubicBezTo>
                    <a:cubicBezTo>
                      <a:pt x="522" y="839"/>
                      <a:pt x="530" y="836"/>
                      <a:pt x="539" y="833"/>
                    </a:cubicBezTo>
                    <a:cubicBezTo>
                      <a:pt x="548" y="829"/>
                      <a:pt x="558" y="825"/>
                      <a:pt x="567" y="818"/>
                    </a:cubicBezTo>
                    <a:cubicBezTo>
                      <a:pt x="576" y="811"/>
                      <a:pt x="584" y="801"/>
                      <a:pt x="589" y="790"/>
                    </a:cubicBezTo>
                    <a:cubicBezTo>
                      <a:pt x="594" y="779"/>
                      <a:pt x="597" y="767"/>
                      <a:pt x="598" y="755"/>
                    </a:cubicBezTo>
                    <a:cubicBezTo>
                      <a:pt x="600" y="743"/>
                      <a:pt x="599" y="731"/>
                      <a:pt x="596" y="719"/>
                    </a:cubicBezTo>
                    <a:cubicBezTo>
                      <a:pt x="594" y="707"/>
                      <a:pt x="589" y="695"/>
                      <a:pt x="585" y="685"/>
                    </a:cubicBezTo>
                    <a:cubicBezTo>
                      <a:pt x="575" y="663"/>
                      <a:pt x="562" y="644"/>
                      <a:pt x="551" y="628"/>
                    </a:cubicBezTo>
                    <a:cubicBezTo>
                      <a:pt x="548" y="624"/>
                      <a:pt x="546" y="620"/>
                      <a:pt x="544" y="616"/>
                    </a:cubicBezTo>
                    <a:cubicBezTo>
                      <a:pt x="543" y="614"/>
                      <a:pt x="542" y="612"/>
                      <a:pt x="541" y="610"/>
                    </a:cubicBezTo>
                    <a:cubicBezTo>
                      <a:pt x="540" y="609"/>
                      <a:pt x="540" y="608"/>
                      <a:pt x="539" y="607"/>
                    </a:cubicBezTo>
                    <a:cubicBezTo>
                      <a:pt x="539" y="607"/>
                      <a:pt x="539" y="606"/>
                      <a:pt x="539" y="606"/>
                    </a:cubicBezTo>
                    <a:cubicBezTo>
                      <a:pt x="538" y="605"/>
                      <a:pt x="538" y="605"/>
                      <a:pt x="538" y="605"/>
                    </a:cubicBezTo>
                    <a:cubicBezTo>
                      <a:pt x="537" y="602"/>
                      <a:pt x="536" y="599"/>
                      <a:pt x="536" y="596"/>
                    </a:cubicBezTo>
                    <a:cubicBezTo>
                      <a:pt x="534" y="591"/>
                      <a:pt x="534" y="587"/>
                      <a:pt x="534" y="584"/>
                    </a:cubicBezTo>
                    <a:cubicBezTo>
                      <a:pt x="535" y="576"/>
                      <a:pt x="538" y="568"/>
                      <a:pt x="543" y="562"/>
                    </a:cubicBezTo>
                    <a:cubicBezTo>
                      <a:pt x="564" y="552"/>
                      <a:pt x="589" y="540"/>
                      <a:pt x="617" y="529"/>
                    </a:cubicBezTo>
                    <a:cubicBezTo>
                      <a:pt x="645" y="517"/>
                      <a:pt x="677" y="506"/>
                      <a:pt x="709" y="495"/>
                    </a:cubicBezTo>
                    <a:cubicBezTo>
                      <a:pt x="742" y="484"/>
                      <a:pt x="775" y="473"/>
                      <a:pt x="807" y="461"/>
                    </a:cubicBezTo>
                    <a:cubicBezTo>
                      <a:pt x="839" y="449"/>
                      <a:pt x="870" y="437"/>
                      <a:pt x="898" y="424"/>
                    </a:cubicBezTo>
                    <a:cubicBezTo>
                      <a:pt x="905" y="420"/>
                      <a:pt x="912" y="417"/>
                      <a:pt x="919" y="413"/>
                    </a:cubicBezTo>
                    <a:cubicBezTo>
                      <a:pt x="922" y="411"/>
                      <a:pt x="925" y="409"/>
                      <a:pt x="928" y="407"/>
                    </a:cubicBezTo>
                    <a:cubicBezTo>
                      <a:pt x="930" y="406"/>
                      <a:pt x="931" y="405"/>
                      <a:pt x="933" y="404"/>
                    </a:cubicBezTo>
                    <a:cubicBezTo>
                      <a:pt x="935" y="402"/>
                      <a:pt x="935" y="402"/>
                      <a:pt x="935" y="402"/>
                    </a:cubicBezTo>
                    <a:cubicBezTo>
                      <a:pt x="936" y="401"/>
                      <a:pt x="936" y="401"/>
                      <a:pt x="936" y="401"/>
                    </a:cubicBezTo>
                    <a:cubicBezTo>
                      <a:pt x="938" y="400"/>
                      <a:pt x="939" y="399"/>
                      <a:pt x="940" y="398"/>
                    </a:cubicBezTo>
                    <a:cubicBezTo>
                      <a:pt x="932" y="420"/>
                      <a:pt x="922" y="441"/>
                      <a:pt x="913" y="463"/>
                    </a:cubicBezTo>
                    <a:cubicBezTo>
                      <a:pt x="908" y="477"/>
                      <a:pt x="904" y="491"/>
                      <a:pt x="901" y="505"/>
                    </a:cubicBezTo>
                    <a:cubicBezTo>
                      <a:pt x="898" y="520"/>
                      <a:pt x="896" y="535"/>
                      <a:pt x="898" y="550"/>
                    </a:cubicBezTo>
                    <a:cubicBezTo>
                      <a:pt x="899" y="558"/>
                      <a:pt x="901" y="565"/>
                      <a:pt x="903" y="572"/>
                    </a:cubicBezTo>
                    <a:cubicBezTo>
                      <a:pt x="905" y="579"/>
                      <a:pt x="908" y="586"/>
                      <a:pt x="912" y="592"/>
                    </a:cubicBezTo>
                    <a:cubicBezTo>
                      <a:pt x="919" y="605"/>
                      <a:pt x="928" y="616"/>
                      <a:pt x="937" y="625"/>
                    </a:cubicBezTo>
                    <a:cubicBezTo>
                      <a:pt x="956" y="643"/>
                      <a:pt x="977" y="655"/>
                      <a:pt x="995" y="665"/>
                    </a:cubicBezTo>
                    <a:cubicBezTo>
                      <a:pt x="1014" y="675"/>
                      <a:pt x="1030" y="683"/>
                      <a:pt x="1045" y="691"/>
                    </a:cubicBezTo>
                    <a:cubicBezTo>
                      <a:pt x="1058" y="698"/>
                      <a:pt x="1070" y="705"/>
                      <a:pt x="1078" y="711"/>
                    </a:cubicBezTo>
                    <a:cubicBezTo>
                      <a:pt x="1085" y="718"/>
                      <a:pt x="1090" y="724"/>
                      <a:pt x="1092" y="728"/>
                    </a:cubicBezTo>
                    <a:cubicBezTo>
                      <a:pt x="1093" y="730"/>
                      <a:pt x="1094" y="732"/>
                      <a:pt x="1094" y="733"/>
                    </a:cubicBezTo>
                    <a:cubicBezTo>
                      <a:pt x="1095" y="734"/>
                      <a:pt x="1095" y="734"/>
                      <a:pt x="1095" y="734"/>
                    </a:cubicBezTo>
                    <a:cubicBezTo>
                      <a:pt x="1095" y="734"/>
                      <a:pt x="1095" y="735"/>
                      <a:pt x="1096" y="736"/>
                    </a:cubicBezTo>
                    <a:cubicBezTo>
                      <a:pt x="1096" y="736"/>
                      <a:pt x="1096" y="737"/>
                      <a:pt x="1096" y="737"/>
                    </a:cubicBezTo>
                    <a:cubicBezTo>
                      <a:pt x="1096" y="738"/>
                      <a:pt x="1096" y="739"/>
                      <a:pt x="1097" y="740"/>
                    </a:cubicBezTo>
                    <a:cubicBezTo>
                      <a:pt x="1097" y="741"/>
                      <a:pt x="1097" y="742"/>
                      <a:pt x="1097" y="743"/>
                    </a:cubicBezTo>
                    <a:cubicBezTo>
                      <a:pt x="1097" y="744"/>
                      <a:pt x="1097" y="745"/>
                      <a:pt x="1096" y="746"/>
                    </a:cubicBezTo>
                    <a:cubicBezTo>
                      <a:pt x="1096" y="748"/>
                      <a:pt x="1095" y="750"/>
                      <a:pt x="1093" y="753"/>
                    </a:cubicBezTo>
                    <a:cubicBezTo>
                      <a:pt x="1091" y="755"/>
                      <a:pt x="1087" y="758"/>
                      <a:pt x="1082" y="761"/>
                    </a:cubicBezTo>
                    <a:cubicBezTo>
                      <a:pt x="1076" y="764"/>
                      <a:pt x="1069" y="767"/>
                      <a:pt x="1061" y="772"/>
                    </a:cubicBezTo>
                    <a:cubicBezTo>
                      <a:pt x="1060" y="773"/>
                      <a:pt x="1057" y="774"/>
                      <a:pt x="1055" y="776"/>
                    </a:cubicBezTo>
                    <a:cubicBezTo>
                      <a:pt x="1052" y="778"/>
                      <a:pt x="1050" y="779"/>
                      <a:pt x="1048" y="781"/>
                    </a:cubicBezTo>
                    <a:cubicBezTo>
                      <a:pt x="1044" y="785"/>
                      <a:pt x="1040" y="790"/>
                      <a:pt x="1037" y="795"/>
                    </a:cubicBezTo>
                    <a:cubicBezTo>
                      <a:pt x="1033" y="800"/>
                      <a:pt x="1030" y="807"/>
                      <a:pt x="1030" y="815"/>
                    </a:cubicBezTo>
                    <a:cubicBezTo>
                      <a:pt x="1029" y="819"/>
                      <a:pt x="1029" y="819"/>
                      <a:pt x="1029" y="819"/>
                    </a:cubicBezTo>
                    <a:cubicBezTo>
                      <a:pt x="1030" y="822"/>
                      <a:pt x="1030" y="822"/>
                      <a:pt x="1030" y="822"/>
                    </a:cubicBezTo>
                    <a:cubicBezTo>
                      <a:pt x="1030" y="824"/>
                      <a:pt x="1030" y="826"/>
                      <a:pt x="1031" y="829"/>
                    </a:cubicBezTo>
                    <a:cubicBezTo>
                      <a:pt x="1032" y="831"/>
                      <a:pt x="1033" y="833"/>
                      <a:pt x="1034" y="835"/>
                    </a:cubicBezTo>
                    <a:cubicBezTo>
                      <a:pt x="1035" y="837"/>
                      <a:pt x="1036" y="839"/>
                      <a:pt x="1038" y="841"/>
                    </a:cubicBezTo>
                    <a:cubicBezTo>
                      <a:pt x="1041" y="844"/>
                      <a:pt x="1044" y="847"/>
                      <a:pt x="1047" y="849"/>
                    </a:cubicBezTo>
                    <a:cubicBezTo>
                      <a:pt x="1051" y="851"/>
                      <a:pt x="1053" y="852"/>
                      <a:pt x="1056" y="853"/>
                    </a:cubicBezTo>
                    <a:cubicBezTo>
                      <a:pt x="1058" y="854"/>
                      <a:pt x="1060" y="855"/>
                      <a:pt x="1062" y="856"/>
                    </a:cubicBezTo>
                    <a:cubicBezTo>
                      <a:pt x="1063" y="857"/>
                      <a:pt x="1063" y="857"/>
                      <a:pt x="1064" y="858"/>
                    </a:cubicBezTo>
                    <a:cubicBezTo>
                      <a:pt x="1065" y="858"/>
                      <a:pt x="1065" y="859"/>
                      <a:pt x="1066" y="859"/>
                    </a:cubicBezTo>
                    <a:cubicBezTo>
                      <a:pt x="1068" y="861"/>
                      <a:pt x="1070" y="864"/>
                      <a:pt x="1071" y="867"/>
                    </a:cubicBezTo>
                    <a:cubicBezTo>
                      <a:pt x="1072" y="870"/>
                      <a:pt x="1072" y="874"/>
                      <a:pt x="1072" y="879"/>
                    </a:cubicBezTo>
                    <a:cubicBezTo>
                      <a:pt x="1072" y="888"/>
                      <a:pt x="1070" y="898"/>
                      <a:pt x="1065" y="908"/>
                    </a:cubicBezTo>
                    <a:cubicBezTo>
                      <a:pt x="1063" y="913"/>
                      <a:pt x="1061" y="918"/>
                      <a:pt x="1057" y="923"/>
                    </a:cubicBezTo>
                    <a:cubicBezTo>
                      <a:pt x="1054" y="928"/>
                      <a:pt x="1051" y="933"/>
                      <a:pt x="1047" y="938"/>
                    </a:cubicBezTo>
                    <a:cubicBezTo>
                      <a:pt x="1032" y="958"/>
                      <a:pt x="1014" y="978"/>
                      <a:pt x="995" y="998"/>
                    </a:cubicBezTo>
                    <a:cubicBezTo>
                      <a:pt x="976" y="1018"/>
                      <a:pt x="955" y="1038"/>
                      <a:pt x="935" y="1060"/>
                    </a:cubicBezTo>
                    <a:cubicBezTo>
                      <a:pt x="925" y="1071"/>
                      <a:pt x="915" y="1083"/>
                      <a:pt x="906" y="1095"/>
                    </a:cubicBezTo>
                    <a:cubicBezTo>
                      <a:pt x="897" y="1107"/>
                      <a:pt x="889" y="1120"/>
                      <a:pt x="881" y="1133"/>
                    </a:cubicBezTo>
                    <a:cubicBezTo>
                      <a:pt x="865" y="1159"/>
                      <a:pt x="852" y="1186"/>
                      <a:pt x="840" y="1212"/>
                    </a:cubicBezTo>
                    <a:cubicBezTo>
                      <a:pt x="834" y="1226"/>
                      <a:pt x="828" y="1239"/>
                      <a:pt x="822" y="1252"/>
                    </a:cubicBezTo>
                    <a:cubicBezTo>
                      <a:pt x="819" y="1260"/>
                      <a:pt x="816" y="1268"/>
                      <a:pt x="813" y="1276"/>
                    </a:cubicBezTo>
                    <a:cubicBezTo>
                      <a:pt x="811" y="1279"/>
                      <a:pt x="809" y="1281"/>
                      <a:pt x="807" y="1283"/>
                    </a:cubicBezTo>
                    <a:cubicBezTo>
                      <a:pt x="798" y="1295"/>
                      <a:pt x="779" y="1319"/>
                      <a:pt x="756" y="1348"/>
                    </a:cubicBezTo>
                    <a:cubicBezTo>
                      <a:pt x="749" y="1357"/>
                      <a:pt x="743" y="1365"/>
                      <a:pt x="736" y="1374"/>
                    </a:cubicBezTo>
                    <a:cubicBezTo>
                      <a:pt x="729" y="1383"/>
                      <a:pt x="722" y="1393"/>
                      <a:pt x="717" y="1404"/>
                    </a:cubicBezTo>
                    <a:cubicBezTo>
                      <a:pt x="711" y="1415"/>
                      <a:pt x="708" y="1427"/>
                      <a:pt x="706" y="1439"/>
                    </a:cubicBezTo>
                    <a:cubicBezTo>
                      <a:pt x="704" y="1451"/>
                      <a:pt x="703" y="1463"/>
                      <a:pt x="701" y="1475"/>
                    </a:cubicBezTo>
                    <a:cubicBezTo>
                      <a:pt x="699" y="1486"/>
                      <a:pt x="697" y="1498"/>
                      <a:pt x="693" y="1508"/>
                    </a:cubicBezTo>
                    <a:cubicBezTo>
                      <a:pt x="692" y="1510"/>
                      <a:pt x="690" y="1512"/>
                      <a:pt x="689" y="1515"/>
                    </a:cubicBezTo>
                    <a:cubicBezTo>
                      <a:pt x="687" y="1517"/>
                      <a:pt x="686" y="1519"/>
                      <a:pt x="684" y="1521"/>
                    </a:cubicBezTo>
                    <a:cubicBezTo>
                      <a:pt x="681" y="1526"/>
                      <a:pt x="677" y="1529"/>
                      <a:pt x="673" y="1532"/>
                    </a:cubicBezTo>
                    <a:cubicBezTo>
                      <a:pt x="664" y="1538"/>
                      <a:pt x="653" y="1543"/>
                      <a:pt x="641" y="1547"/>
                    </a:cubicBezTo>
                    <a:cubicBezTo>
                      <a:pt x="630" y="1552"/>
                      <a:pt x="619" y="1556"/>
                      <a:pt x="608" y="1561"/>
                    </a:cubicBezTo>
                    <a:cubicBezTo>
                      <a:pt x="585" y="1571"/>
                      <a:pt x="564" y="1583"/>
                      <a:pt x="544" y="1595"/>
                    </a:cubicBezTo>
                    <a:cubicBezTo>
                      <a:pt x="539" y="1598"/>
                      <a:pt x="534" y="1601"/>
                      <a:pt x="529" y="1604"/>
                    </a:cubicBezTo>
                    <a:cubicBezTo>
                      <a:pt x="524" y="1607"/>
                      <a:pt x="520" y="1610"/>
                      <a:pt x="515" y="1614"/>
                    </a:cubicBezTo>
                    <a:cubicBezTo>
                      <a:pt x="510" y="1617"/>
                      <a:pt x="505" y="1621"/>
                      <a:pt x="501" y="1627"/>
                    </a:cubicBezTo>
                    <a:cubicBezTo>
                      <a:pt x="497" y="1632"/>
                      <a:pt x="494" y="1640"/>
                      <a:pt x="494" y="1647"/>
                    </a:cubicBezTo>
                    <a:cubicBezTo>
                      <a:pt x="494" y="1654"/>
                      <a:pt x="496" y="1660"/>
                      <a:pt x="497" y="1665"/>
                    </a:cubicBezTo>
                    <a:cubicBezTo>
                      <a:pt x="498" y="1668"/>
                      <a:pt x="499" y="1670"/>
                      <a:pt x="499" y="1672"/>
                    </a:cubicBezTo>
                    <a:cubicBezTo>
                      <a:pt x="500" y="1675"/>
                      <a:pt x="501" y="1677"/>
                      <a:pt x="501" y="1679"/>
                    </a:cubicBezTo>
                    <a:cubicBezTo>
                      <a:pt x="503" y="1689"/>
                      <a:pt x="504" y="1698"/>
                      <a:pt x="503" y="1707"/>
                    </a:cubicBezTo>
                    <a:cubicBezTo>
                      <a:pt x="502" y="1717"/>
                      <a:pt x="500" y="1725"/>
                      <a:pt x="498" y="1734"/>
                    </a:cubicBezTo>
                    <a:cubicBezTo>
                      <a:pt x="497" y="1738"/>
                      <a:pt x="495" y="1742"/>
                      <a:pt x="494" y="1746"/>
                    </a:cubicBezTo>
                    <a:cubicBezTo>
                      <a:pt x="492" y="1750"/>
                      <a:pt x="490" y="1753"/>
                      <a:pt x="488" y="1757"/>
                    </a:cubicBezTo>
                    <a:cubicBezTo>
                      <a:pt x="481" y="1771"/>
                      <a:pt x="472" y="1784"/>
                      <a:pt x="464" y="1794"/>
                    </a:cubicBezTo>
                    <a:cubicBezTo>
                      <a:pt x="456" y="1804"/>
                      <a:pt x="447" y="1812"/>
                      <a:pt x="440" y="1818"/>
                    </a:cubicBezTo>
                    <a:cubicBezTo>
                      <a:pt x="433" y="1824"/>
                      <a:pt x="427" y="1829"/>
                      <a:pt x="423" y="1832"/>
                    </a:cubicBezTo>
                    <a:cubicBezTo>
                      <a:pt x="419" y="1835"/>
                      <a:pt x="417" y="1837"/>
                      <a:pt x="417" y="1837"/>
                    </a:cubicBezTo>
                    <a:cubicBezTo>
                      <a:pt x="417" y="1837"/>
                      <a:pt x="409" y="1843"/>
                      <a:pt x="393" y="1854"/>
                    </a:cubicBezTo>
                    <a:cubicBezTo>
                      <a:pt x="385" y="1859"/>
                      <a:pt x="375" y="1866"/>
                      <a:pt x="363" y="1873"/>
                    </a:cubicBezTo>
                    <a:cubicBezTo>
                      <a:pt x="352" y="1881"/>
                      <a:pt x="339" y="1889"/>
                      <a:pt x="325" y="1900"/>
                    </a:cubicBezTo>
                    <a:cubicBezTo>
                      <a:pt x="318" y="1905"/>
                      <a:pt x="311" y="1910"/>
                      <a:pt x="304" y="1916"/>
                    </a:cubicBezTo>
                    <a:cubicBezTo>
                      <a:pt x="297" y="1923"/>
                      <a:pt x="289" y="1931"/>
                      <a:pt x="284" y="1941"/>
                    </a:cubicBezTo>
                    <a:cubicBezTo>
                      <a:pt x="279" y="1951"/>
                      <a:pt x="277" y="1963"/>
                      <a:pt x="277" y="1974"/>
                    </a:cubicBezTo>
                    <a:cubicBezTo>
                      <a:pt x="278" y="1985"/>
                      <a:pt x="280" y="1996"/>
                      <a:pt x="281" y="2007"/>
                    </a:cubicBezTo>
                    <a:cubicBezTo>
                      <a:pt x="285" y="2028"/>
                      <a:pt x="287" y="2050"/>
                      <a:pt x="287" y="2072"/>
                    </a:cubicBezTo>
                    <a:cubicBezTo>
                      <a:pt x="287" y="2084"/>
                      <a:pt x="286" y="2095"/>
                      <a:pt x="285" y="2107"/>
                    </a:cubicBezTo>
                    <a:cubicBezTo>
                      <a:pt x="284" y="2118"/>
                      <a:pt x="282" y="2130"/>
                      <a:pt x="280" y="2141"/>
                    </a:cubicBezTo>
                    <a:cubicBezTo>
                      <a:pt x="278" y="2146"/>
                      <a:pt x="277" y="2152"/>
                      <a:pt x="274" y="2156"/>
                    </a:cubicBezTo>
                    <a:cubicBezTo>
                      <a:pt x="272" y="2161"/>
                      <a:pt x="269" y="2166"/>
                      <a:pt x="265" y="2170"/>
                    </a:cubicBezTo>
                    <a:cubicBezTo>
                      <a:pt x="258" y="2178"/>
                      <a:pt x="248" y="2184"/>
                      <a:pt x="238" y="2188"/>
                    </a:cubicBezTo>
                    <a:cubicBezTo>
                      <a:pt x="217" y="2197"/>
                      <a:pt x="193" y="2201"/>
                      <a:pt x="170" y="2207"/>
                    </a:cubicBezTo>
                    <a:cubicBezTo>
                      <a:pt x="158" y="2210"/>
                      <a:pt x="146" y="2213"/>
                      <a:pt x="135" y="2218"/>
                    </a:cubicBezTo>
                    <a:cubicBezTo>
                      <a:pt x="123" y="2222"/>
                      <a:pt x="112" y="2227"/>
                      <a:pt x="102" y="2233"/>
                    </a:cubicBezTo>
                    <a:cubicBezTo>
                      <a:pt x="92" y="2239"/>
                      <a:pt x="82" y="2245"/>
                      <a:pt x="73" y="2252"/>
                    </a:cubicBezTo>
                    <a:cubicBezTo>
                      <a:pt x="68" y="2256"/>
                      <a:pt x="64" y="2259"/>
                      <a:pt x="60" y="2263"/>
                    </a:cubicBezTo>
                    <a:cubicBezTo>
                      <a:pt x="58" y="2264"/>
                      <a:pt x="55" y="2266"/>
                      <a:pt x="53" y="2268"/>
                    </a:cubicBezTo>
                    <a:cubicBezTo>
                      <a:pt x="50" y="2271"/>
                      <a:pt x="50" y="2271"/>
                      <a:pt x="50" y="2271"/>
                    </a:cubicBezTo>
                    <a:cubicBezTo>
                      <a:pt x="48" y="2273"/>
                      <a:pt x="48" y="2273"/>
                      <a:pt x="48" y="2273"/>
                    </a:cubicBezTo>
                    <a:cubicBezTo>
                      <a:pt x="36" y="2284"/>
                      <a:pt x="28" y="2295"/>
                      <a:pt x="24" y="2300"/>
                    </a:cubicBezTo>
                    <a:cubicBezTo>
                      <a:pt x="20" y="2305"/>
                      <a:pt x="17" y="2310"/>
                      <a:pt x="14" y="2314"/>
                    </a:cubicBezTo>
                    <a:cubicBezTo>
                      <a:pt x="12" y="2318"/>
                      <a:pt x="10" y="2323"/>
                      <a:pt x="8" y="2327"/>
                    </a:cubicBezTo>
                    <a:cubicBezTo>
                      <a:pt x="6" y="2331"/>
                      <a:pt x="5" y="2335"/>
                      <a:pt x="3" y="2340"/>
                    </a:cubicBezTo>
                    <a:cubicBezTo>
                      <a:pt x="2" y="2344"/>
                      <a:pt x="1" y="2349"/>
                      <a:pt x="0" y="2354"/>
                    </a:cubicBezTo>
                    <a:cubicBezTo>
                      <a:pt x="4" y="2350"/>
                      <a:pt x="6" y="2346"/>
                      <a:pt x="9" y="2343"/>
                    </a:cubicBezTo>
                    <a:cubicBezTo>
                      <a:pt x="12" y="2339"/>
                      <a:pt x="15" y="2336"/>
                      <a:pt x="18" y="2333"/>
                    </a:cubicBezTo>
                    <a:cubicBezTo>
                      <a:pt x="21" y="2329"/>
                      <a:pt x="23" y="2326"/>
                      <a:pt x="26" y="2322"/>
                    </a:cubicBezTo>
                    <a:cubicBezTo>
                      <a:pt x="30" y="2318"/>
                      <a:pt x="33" y="2314"/>
                      <a:pt x="36" y="2310"/>
                    </a:cubicBezTo>
                    <a:cubicBezTo>
                      <a:pt x="40" y="2305"/>
                      <a:pt x="48" y="2295"/>
                      <a:pt x="59" y="2284"/>
                    </a:cubicBezTo>
                    <a:cubicBezTo>
                      <a:pt x="61" y="2282"/>
                      <a:pt x="61" y="2282"/>
                      <a:pt x="61" y="2282"/>
                    </a:cubicBezTo>
                    <a:cubicBezTo>
                      <a:pt x="64" y="2280"/>
                      <a:pt x="64" y="2280"/>
                      <a:pt x="64" y="2280"/>
                    </a:cubicBezTo>
                    <a:cubicBezTo>
                      <a:pt x="66" y="2278"/>
                      <a:pt x="68" y="2276"/>
                      <a:pt x="70" y="2275"/>
                    </a:cubicBezTo>
                    <a:cubicBezTo>
                      <a:pt x="74" y="2271"/>
                      <a:pt x="78" y="2268"/>
                      <a:pt x="82" y="2265"/>
                    </a:cubicBezTo>
                    <a:cubicBezTo>
                      <a:pt x="91" y="2258"/>
                      <a:pt x="100" y="2252"/>
                      <a:pt x="110" y="2247"/>
                    </a:cubicBezTo>
                    <a:cubicBezTo>
                      <a:pt x="119" y="2241"/>
                      <a:pt x="130" y="2237"/>
                      <a:pt x="140" y="2232"/>
                    </a:cubicBezTo>
                    <a:cubicBezTo>
                      <a:pt x="151" y="2228"/>
                      <a:pt x="162" y="2225"/>
                      <a:pt x="173" y="2222"/>
                    </a:cubicBezTo>
                    <a:cubicBezTo>
                      <a:pt x="196" y="2217"/>
                      <a:pt x="221" y="2213"/>
                      <a:pt x="244" y="2203"/>
                    </a:cubicBezTo>
                    <a:cubicBezTo>
                      <a:pt x="256" y="2197"/>
                      <a:pt x="268" y="2190"/>
                      <a:pt x="277" y="2180"/>
                    </a:cubicBezTo>
                    <a:cubicBezTo>
                      <a:pt x="281" y="2175"/>
                      <a:pt x="285" y="2169"/>
                      <a:pt x="288" y="2163"/>
                    </a:cubicBezTo>
                    <a:cubicBezTo>
                      <a:pt x="291" y="2157"/>
                      <a:pt x="293" y="2151"/>
                      <a:pt x="295" y="2145"/>
                    </a:cubicBezTo>
                    <a:cubicBezTo>
                      <a:pt x="298" y="2132"/>
                      <a:pt x="299" y="2120"/>
                      <a:pt x="301" y="2108"/>
                    </a:cubicBezTo>
                    <a:cubicBezTo>
                      <a:pt x="302" y="2096"/>
                      <a:pt x="302" y="2084"/>
                      <a:pt x="303" y="2072"/>
                    </a:cubicBezTo>
                    <a:cubicBezTo>
                      <a:pt x="303" y="2049"/>
                      <a:pt x="301" y="2026"/>
                      <a:pt x="297" y="2004"/>
                    </a:cubicBezTo>
                    <a:cubicBezTo>
                      <a:pt x="295" y="1993"/>
                      <a:pt x="293" y="1983"/>
                      <a:pt x="293" y="1973"/>
                    </a:cubicBezTo>
                    <a:cubicBezTo>
                      <a:pt x="293" y="1964"/>
                      <a:pt x="294" y="1955"/>
                      <a:pt x="298" y="1948"/>
                    </a:cubicBezTo>
                    <a:cubicBezTo>
                      <a:pt x="306" y="1933"/>
                      <a:pt x="321" y="1922"/>
                      <a:pt x="334" y="1912"/>
                    </a:cubicBezTo>
                    <a:cubicBezTo>
                      <a:pt x="361" y="1893"/>
                      <a:pt x="385" y="1878"/>
                      <a:pt x="401" y="1867"/>
                    </a:cubicBezTo>
                    <a:cubicBezTo>
                      <a:pt x="418" y="1856"/>
                      <a:pt x="427" y="1849"/>
                      <a:pt x="427" y="1849"/>
                    </a:cubicBezTo>
                    <a:cubicBezTo>
                      <a:pt x="427" y="1849"/>
                      <a:pt x="429" y="1847"/>
                      <a:pt x="433" y="1844"/>
                    </a:cubicBezTo>
                    <a:cubicBezTo>
                      <a:pt x="436" y="1842"/>
                      <a:pt x="440" y="1839"/>
                      <a:pt x="445" y="1835"/>
                    </a:cubicBezTo>
                    <a:cubicBezTo>
                      <a:pt x="444" y="1836"/>
                      <a:pt x="444" y="1838"/>
                      <a:pt x="444" y="1840"/>
                    </a:cubicBezTo>
                    <a:cubicBezTo>
                      <a:pt x="443" y="1842"/>
                      <a:pt x="443" y="1845"/>
                      <a:pt x="442" y="1848"/>
                    </a:cubicBezTo>
                    <a:cubicBezTo>
                      <a:pt x="442" y="1850"/>
                      <a:pt x="442" y="1854"/>
                      <a:pt x="442" y="1857"/>
                    </a:cubicBezTo>
                    <a:cubicBezTo>
                      <a:pt x="441" y="1869"/>
                      <a:pt x="443" y="1884"/>
                      <a:pt x="450" y="1899"/>
                    </a:cubicBezTo>
                    <a:cubicBezTo>
                      <a:pt x="453" y="1907"/>
                      <a:pt x="458" y="1914"/>
                      <a:pt x="464" y="1920"/>
                    </a:cubicBezTo>
                    <a:cubicBezTo>
                      <a:pt x="469" y="1927"/>
                      <a:pt x="475" y="1932"/>
                      <a:pt x="480" y="1937"/>
                    </a:cubicBezTo>
                    <a:cubicBezTo>
                      <a:pt x="485" y="1942"/>
                      <a:pt x="490" y="1947"/>
                      <a:pt x="492" y="1951"/>
                    </a:cubicBezTo>
                    <a:cubicBezTo>
                      <a:pt x="495" y="1956"/>
                      <a:pt x="496" y="1961"/>
                      <a:pt x="496" y="1964"/>
                    </a:cubicBezTo>
                    <a:cubicBezTo>
                      <a:pt x="496" y="1968"/>
                      <a:pt x="495" y="1971"/>
                      <a:pt x="495" y="1972"/>
                    </a:cubicBezTo>
                    <a:cubicBezTo>
                      <a:pt x="494" y="1974"/>
                      <a:pt x="493" y="1975"/>
                      <a:pt x="493" y="1975"/>
                    </a:cubicBezTo>
                    <a:cubicBezTo>
                      <a:pt x="493" y="1975"/>
                      <a:pt x="493" y="1976"/>
                      <a:pt x="492" y="1977"/>
                    </a:cubicBezTo>
                    <a:cubicBezTo>
                      <a:pt x="491" y="1978"/>
                      <a:pt x="489" y="1979"/>
                      <a:pt x="485" y="1982"/>
                    </a:cubicBezTo>
                    <a:cubicBezTo>
                      <a:pt x="483" y="1984"/>
                      <a:pt x="481" y="1985"/>
                      <a:pt x="479" y="1988"/>
                    </a:cubicBezTo>
                    <a:cubicBezTo>
                      <a:pt x="476" y="1991"/>
                      <a:pt x="474" y="1997"/>
                      <a:pt x="475" y="2002"/>
                    </a:cubicBezTo>
                    <a:cubicBezTo>
                      <a:pt x="476" y="2007"/>
                      <a:pt x="478" y="2010"/>
                      <a:pt x="480" y="2012"/>
                    </a:cubicBezTo>
                    <a:cubicBezTo>
                      <a:pt x="481" y="2015"/>
                      <a:pt x="482" y="2018"/>
                      <a:pt x="484" y="2021"/>
                    </a:cubicBezTo>
                    <a:cubicBezTo>
                      <a:pt x="489" y="2032"/>
                      <a:pt x="494" y="2045"/>
                      <a:pt x="497" y="2058"/>
                    </a:cubicBezTo>
                    <a:cubicBezTo>
                      <a:pt x="500" y="2072"/>
                      <a:pt x="501" y="2085"/>
                      <a:pt x="502" y="2096"/>
                    </a:cubicBezTo>
                    <a:cubicBezTo>
                      <a:pt x="503" y="2114"/>
                      <a:pt x="503" y="2125"/>
                      <a:pt x="503" y="2131"/>
                    </a:cubicBezTo>
                    <a:cubicBezTo>
                      <a:pt x="503" y="2154"/>
                      <a:pt x="504" y="2168"/>
                      <a:pt x="508" y="2188"/>
                    </a:cubicBezTo>
                    <a:cubicBezTo>
                      <a:pt x="514" y="2169"/>
                      <a:pt x="518" y="2155"/>
                      <a:pt x="519" y="2131"/>
                    </a:cubicBezTo>
                    <a:cubicBezTo>
                      <a:pt x="519" y="2125"/>
                      <a:pt x="519" y="2113"/>
                      <a:pt x="518" y="2095"/>
                    </a:cubicBezTo>
                    <a:cubicBezTo>
                      <a:pt x="517" y="2083"/>
                      <a:pt x="515" y="2069"/>
                      <a:pt x="512" y="2055"/>
                    </a:cubicBezTo>
                    <a:cubicBezTo>
                      <a:pt x="509" y="2041"/>
                      <a:pt x="504" y="2026"/>
                      <a:pt x="498" y="2014"/>
                    </a:cubicBezTo>
                    <a:cubicBezTo>
                      <a:pt x="496" y="2011"/>
                      <a:pt x="495" y="2008"/>
                      <a:pt x="493" y="2005"/>
                    </a:cubicBezTo>
                    <a:cubicBezTo>
                      <a:pt x="492" y="2002"/>
                      <a:pt x="491" y="2000"/>
                      <a:pt x="491" y="1999"/>
                    </a:cubicBezTo>
                    <a:cubicBezTo>
                      <a:pt x="491" y="1999"/>
                      <a:pt x="491" y="1999"/>
                      <a:pt x="491" y="1998"/>
                    </a:cubicBezTo>
                    <a:cubicBezTo>
                      <a:pt x="492" y="1997"/>
                      <a:pt x="493" y="1996"/>
                      <a:pt x="495" y="1994"/>
                    </a:cubicBezTo>
                    <a:cubicBezTo>
                      <a:pt x="498" y="1992"/>
                      <a:pt x="501" y="1990"/>
                      <a:pt x="503" y="1987"/>
                    </a:cubicBezTo>
                    <a:cubicBezTo>
                      <a:pt x="505" y="1985"/>
                      <a:pt x="506" y="1984"/>
                      <a:pt x="506" y="1984"/>
                    </a:cubicBezTo>
                    <a:cubicBezTo>
                      <a:pt x="506" y="1984"/>
                      <a:pt x="508" y="1982"/>
                      <a:pt x="509" y="1978"/>
                    </a:cubicBezTo>
                    <a:cubicBezTo>
                      <a:pt x="511" y="1975"/>
                      <a:pt x="512" y="1970"/>
                      <a:pt x="512" y="1964"/>
                    </a:cubicBezTo>
                    <a:cubicBezTo>
                      <a:pt x="511" y="1958"/>
                      <a:pt x="510" y="1951"/>
                      <a:pt x="506" y="1944"/>
                    </a:cubicBezTo>
                    <a:cubicBezTo>
                      <a:pt x="502" y="1937"/>
                      <a:pt x="497" y="1931"/>
                      <a:pt x="491" y="1926"/>
                    </a:cubicBezTo>
                    <a:cubicBezTo>
                      <a:pt x="486" y="1920"/>
                      <a:pt x="480" y="1915"/>
                      <a:pt x="475" y="1910"/>
                    </a:cubicBezTo>
                    <a:cubicBezTo>
                      <a:pt x="471" y="1905"/>
                      <a:pt x="467" y="1899"/>
                      <a:pt x="464" y="1893"/>
                    </a:cubicBezTo>
                    <a:cubicBezTo>
                      <a:pt x="458" y="1880"/>
                      <a:pt x="457" y="1867"/>
                      <a:pt x="457" y="1858"/>
                    </a:cubicBezTo>
                    <a:cubicBezTo>
                      <a:pt x="457" y="1855"/>
                      <a:pt x="458" y="1852"/>
                      <a:pt x="458" y="1849"/>
                    </a:cubicBezTo>
                    <a:cubicBezTo>
                      <a:pt x="458" y="1847"/>
                      <a:pt x="459" y="1845"/>
                      <a:pt x="459" y="1843"/>
                    </a:cubicBezTo>
                    <a:cubicBezTo>
                      <a:pt x="459" y="1840"/>
                      <a:pt x="460" y="1838"/>
                      <a:pt x="461" y="1836"/>
                    </a:cubicBezTo>
                    <a:cubicBezTo>
                      <a:pt x="464" y="1825"/>
                      <a:pt x="467" y="1817"/>
                      <a:pt x="471" y="1810"/>
                    </a:cubicBezTo>
                    <a:cubicBezTo>
                      <a:pt x="471" y="1810"/>
                      <a:pt x="471" y="1810"/>
                      <a:pt x="471" y="1810"/>
                    </a:cubicBezTo>
                    <a:cubicBezTo>
                      <a:pt x="482" y="1798"/>
                      <a:pt x="493" y="1783"/>
                      <a:pt x="502" y="1764"/>
                    </a:cubicBezTo>
                    <a:cubicBezTo>
                      <a:pt x="504" y="1760"/>
                      <a:pt x="506" y="1756"/>
                      <a:pt x="508" y="1752"/>
                    </a:cubicBezTo>
                    <a:cubicBezTo>
                      <a:pt x="510" y="1747"/>
                      <a:pt x="512" y="1743"/>
                      <a:pt x="513" y="1738"/>
                    </a:cubicBezTo>
                    <a:cubicBezTo>
                      <a:pt x="516" y="1729"/>
                      <a:pt x="518" y="1719"/>
                      <a:pt x="518" y="1709"/>
                    </a:cubicBezTo>
                    <a:cubicBezTo>
                      <a:pt x="519" y="1698"/>
                      <a:pt x="519" y="1687"/>
                      <a:pt x="516" y="1676"/>
                    </a:cubicBezTo>
                    <a:cubicBezTo>
                      <a:pt x="514" y="1665"/>
                      <a:pt x="509" y="1655"/>
                      <a:pt x="510" y="1647"/>
                    </a:cubicBezTo>
                    <a:cubicBezTo>
                      <a:pt x="510" y="1643"/>
                      <a:pt x="511" y="1640"/>
                      <a:pt x="513" y="1636"/>
                    </a:cubicBezTo>
                    <a:cubicBezTo>
                      <a:pt x="516" y="1633"/>
                      <a:pt x="520" y="1630"/>
                      <a:pt x="524" y="1626"/>
                    </a:cubicBezTo>
                    <a:cubicBezTo>
                      <a:pt x="528" y="1623"/>
                      <a:pt x="533" y="1620"/>
                      <a:pt x="538" y="1617"/>
                    </a:cubicBezTo>
                    <a:cubicBezTo>
                      <a:pt x="542" y="1614"/>
                      <a:pt x="547" y="1611"/>
                      <a:pt x="552" y="1608"/>
                    </a:cubicBezTo>
                    <a:cubicBezTo>
                      <a:pt x="572" y="1596"/>
                      <a:pt x="593" y="1585"/>
                      <a:pt x="614" y="1576"/>
                    </a:cubicBezTo>
                    <a:cubicBezTo>
                      <a:pt x="625" y="1571"/>
                      <a:pt x="636" y="1566"/>
                      <a:pt x="647" y="1562"/>
                    </a:cubicBezTo>
                    <a:cubicBezTo>
                      <a:pt x="658" y="1557"/>
                      <a:pt x="670" y="1553"/>
                      <a:pt x="682" y="1545"/>
                    </a:cubicBezTo>
                    <a:cubicBezTo>
                      <a:pt x="693" y="1538"/>
                      <a:pt x="702" y="1526"/>
                      <a:pt x="707" y="1514"/>
                    </a:cubicBezTo>
                    <a:cubicBezTo>
                      <a:pt x="712" y="1502"/>
                      <a:pt x="715" y="1489"/>
                      <a:pt x="716" y="1477"/>
                    </a:cubicBezTo>
                    <a:cubicBezTo>
                      <a:pt x="718" y="1465"/>
                      <a:pt x="719" y="1453"/>
                      <a:pt x="721" y="1442"/>
                    </a:cubicBezTo>
                    <a:cubicBezTo>
                      <a:pt x="723" y="1431"/>
                      <a:pt x="726" y="1421"/>
                      <a:pt x="731" y="1411"/>
                    </a:cubicBezTo>
                    <a:cubicBezTo>
                      <a:pt x="741" y="1392"/>
                      <a:pt x="755" y="1375"/>
                      <a:pt x="768" y="1358"/>
                    </a:cubicBezTo>
                    <a:cubicBezTo>
                      <a:pt x="782" y="1341"/>
                      <a:pt x="793" y="1326"/>
                      <a:pt x="803" y="1314"/>
                    </a:cubicBezTo>
                    <a:cubicBezTo>
                      <a:pt x="803" y="1315"/>
                      <a:pt x="803" y="1315"/>
                      <a:pt x="803" y="1316"/>
                    </a:cubicBezTo>
                    <a:cubicBezTo>
                      <a:pt x="801" y="1323"/>
                      <a:pt x="801" y="1331"/>
                      <a:pt x="801" y="1338"/>
                    </a:cubicBezTo>
                    <a:cubicBezTo>
                      <a:pt x="801" y="1342"/>
                      <a:pt x="802" y="1346"/>
                      <a:pt x="802" y="1349"/>
                    </a:cubicBezTo>
                    <a:cubicBezTo>
                      <a:pt x="802" y="1355"/>
                      <a:pt x="802" y="1355"/>
                      <a:pt x="802" y="1355"/>
                    </a:cubicBezTo>
                    <a:cubicBezTo>
                      <a:pt x="802" y="1357"/>
                      <a:pt x="803" y="1359"/>
                      <a:pt x="803" y="1360"/>
                    </a:cubicBezTo>
                    <a:cubicBezTo>
                      <a:pt x="804" y="1364"/>
                      <a:pt x="804" y="1367"/>
                      <a:pt x="805" y="1371"/>
                    </a:cubicBezTo>
                    <a:cubicBezTo>
                      <a:pt x="806" y="1374"/>
                      <a:pt x="806" y="1377"/>
                      <a:pt x="807" y="1380"/>
                    </a:cubicBezTo>
                    <a:cubicBezTo>
                      <a:pt x="812" y="1396"/>
                      <a:pt x="817" y="1411"/>
                      <a:pt x="822" y="1422"/>
                    </a:cubicBezTo>
                    <a:cubicBezTo>
                      <a:pt x="825" y="1428"/>
                      <a:pt x="827" y="1433"/>
                      <a:pt x="829" y="1437"/>
                    </a:cubicBezTo>
                    <a:cubicBezTo>
                      <a:pt x="831" y="1442"/>
                      <a:pt x="833" y="1445"/>
                      <a:pt x="834" y="1448"/>
                    </a:cubicBezTo>
                    <a:cubicBezTo>
                      <a:pt x="845" y="1470"/>
                      <a:pt x="855" y="1486"/>
                      <a:pt x="864" y="1501"/>
                    </a:cubicBezTo>
                    <a:cubicBezTo>
                      <a:pt x="866" y="1504"/>
                      <a:pt x="868" y="1508"/>
                      <a:pt x="870" y="1511"/>
                    </a:cubicBezTo>
                    <a:cubicBezTo>
                      <a:pt x="892" y="1565"/>
                      <a:pt x="926" y="1648"/>
                      <a:pt x="958" y="1726"/>
                    </a:cubicBezTo>
                    <a:cubicBezTo>
                      <a:pt x="962" y="1734"/>
                      <a:pt x="966" y="1743"/>
                      <a:pt x="972" y="1751"/>
                    </a:cubicBezTo>
                    <a:cubicBezTo>
                      <a:pt x="978" y="1759"/>
                      <a:pt x="986" y="1766"/>
                      <a:pt x="995" y="1771"/>
                    </a:cubicBezTo>
                    <a:cubicBezTo>
                      <a:pt x="1000" y="1773"/>
                      <a:pt x="1005" y="1774"/>
                      <a:pt x="1010" y="1775"/>
                    </a:cubicBezTo>
                    <a:cubicBezTo>
                      <a:pt x="1014" y="1776"/>
                      <a:pt x="1019" y="1777"/>
                      <a:pt x="1024" y="1777"/>
                    </a:cubicBezTo>
                    <a:cubicBezTo>
                      <a:pt x="1033" y="1778"/>
                      <a:pt x="1042" y="1777"/>
                      <a:pt x="1050" y="1776"/>
                    </a:cubicBezTo>
                    <a:cubicBezTo>
                      <a:pt x="1059" y="1775"/>
                      <a:pt x="1067" y="1773"/>
                      <a:pt x="1074" y="1773"/>
                    </a:cubicBezTo>
                    <a:cubicBezTo>
                      <a:pt x="1082" y="1772"/>
                      <a:pt x="1090" y="1771"/>
                      <a:pt x="1097" y="1771"/>
                    </a:cubicBezTo>
                    <a:cubicBezTo>
                      <a:pt x="1112" y="1770"/>
                      <a:pt x="1126" y="1770"/>
                      <a:pt x="1138" y="1770"/>
                    </a:cubicBezTo>
                    <a:cubicBezTo>
                      <a:pt x="1151" y="1770"/>
                      <a:pt x="1163" y="1771"/>
                      <a:pt x="1173" y="1772"/>
                    </a:cubicBezTo>
                    <a:cubicBezTo>
                      <a:pt x="1178" y="1773"/>
                      <a:pt x="1183" y="1773"/>
                      <a:pt x="1186" y="1774"/>
                    </a:cubicBezTo>
                    <a:cubicBezTo>
                      <a:pt x="1190" y="1775"/>
                      <a:pt x="1192" y="1776"/>
                      <a:pt x="1194" y="1777"/>
                    </a:cubicBezTo>
                    <a:cubicBezTo>
                      <a:pt x="1198" y="1780"/>
                      <a:pt x="1199" y="1784"/>
                      <a:pt x="1200" y="1787"/>
                    </a:cubicBezTo>
                    <a:cubicBezTo>
                      <a:pt x="1200" y="1790"/>
                      <a:pt x="1200" y="1792"/>
                      <a:pt x="1200" y="1792"/>
                    </a:cubicBezTo>
                    <a:cubicBezTo>
                      <a:pt x="1200" y="1792"/>
                      <a:pt x="1201" y="1794"/>
                      <a:pt x="1201" y="1798"/>
                    </a:cubicBezTo>
                    <a:cubicBezTo>
                      <a:pt x="1201" y="1802"/>
                      <a:pt x="1200" y="1807"/>
                      <a:pt x="1201" y="1816"/>
                    </a:cubicBezTo>
                    <a:cubicBezTo>
                      <a:pt x="1201" y="1820"/>
                      <a:pt x="1202" y="1824"/>
                      <a:pt x="1204" y="1830"/>
                    </a:cubicBezTo>
                    <a:cubicBezTo>
                      <a:pt x="1206" y="1835"/>
                      <a:pt x="1209" y="1840"/>
                      <a:pt x="1214" y="1845"/>
                    </a:cubicBezTo>
                    <a:cubicBezTo>
                      <a:pt x="1224" y="1853"/>
                      <a:pt x="1238" y="1857"/>
                      <a:pt x="1252" y="1857"/>
                    </a:cubicBezTo>
                    <a:cubicBezTo>
                      <a:pt x="1260" y="1856"/>
                      <a:pt x="1267" y="1855"/>
                      <a:pt x="1274" y="1853"/>
                    </a:cubicBezTo>
                    <a:cubicBezTo>
                      <a:pt x="1282" y="1851"/>
                      <a:pt x="1289" y="1848"/>
                      <a:pt x="1296" y="1845"/>
                    </a:cubicBezTo>
                    <a:cubicBezTo>
                      <a:pt x="1309" y="1839"/>
                      <a:pt x="1323" y="1831"/>
                      <a:pt x="1338" y="1830"/>
                    </a:cubicBezTo>
                    <a:cubicBezTo>
                      <a:pt x="1345" y="1829"/>
                      <a:pt x="1353" y="1829"/>
                      <a:pt x="1360" y="1831"/>
                    </a:cubicBezTo>
                    <a:cubicBezTo>
                      <a:pt x="1367" y="1833"/>
                      <a:pt x="1374" y="1837"/>
                      <a:pt x="1381" y="1842"/>
                    </a:cubicBezTo>
                    <a:cubicBezTo>
                      <a:pt x="1394" y="1851"/>
                      <a:pt x="1405" y="1864"/>
                      <a:pt x="1413" y="1880"/>
                    </a:cubicBezTo>
                    <a:cubicBezTo>
                      <a:pt x="1421" y="1895"/>
                      <a:pt x="1427" y="1913"/>
                      <a:pt x="1432" y="1930"/>
                    </a:cubicBezTo>
                    <a:cubicBezTo>
                      <a:pt x="1438" y="1948"/>
                      <a:pt x="1443" y="1966"/>
                      <a:pt x="1448" y="1983"/>
                    </a:cubicBezTo>
                    <a:cubicBezTo>
                      <a:pt x="1459" y="2018"/>
                      <a:pt x="1469" y="2051"/>
                      <a:pt x="1479" y="2082"/>
                    </a:cubicBezTo>
                    <a:cubicBezTo>
                      <a:pt x="1481" y="2090"/>
                      <a:pt x="1484" y="2097"/>
                      <a:pt x="1486" y="2103"/>
                    </a:cubicBezTo>
                    <a:cubicBezTo>
                      <a:pt x="1488" y="2108"/>
                      <a:pt x="1490" y="2113"/>
                      <a:pt x="1492" y="2116"/>
                    </a:cubicBezTo>
                    <a:cubicBezTo>
                      <a:pt x="1498" y="2128"/>
                      <a:pt x="1505" y="2136"/>
                      <a:pt x="1513" y="2141"/>
                    </a:cubicBezTo>
                    <a:cubicBezTo>
                      <a:pt x="1521" y="2147"/>
                      <a:pt x="1531" y="2150"/>
                      <a:pt x="1541" y="2148"/>
                    </a:cubicBezTo>
                    <a:cubicBezTo>
                      <a:pt x="1531" y="2145"/>
                      <a:pt x="1525" y="2139"/>
                      <a:pt x="1520" y="2133"/>
                    </a:cubicBezTo>
                    <a:cubicBezTo>
                      <a:pt x="1515" y="2127"/>
                      <a:pt x="1511" y="2119"/>
                      <a:pt x="1506" y="2109"/>
                    </a:cubicBezTo>
                    <a:cubicBezTo>
                      <a:pt x="1505" y="2107"/>
                      <a:pt x="1503" y="2102"/>
                      <a:pt x="1501" y="2097"/>
                    </a:cubicBezTo>
                    <a:cubicBezTo>
                      <a:pt x="1498" y="2091"/>
                      <a:pt x="1496" y="2085"/>
                      <a:pt x="1494" y="2077"/>
                    </a:cubicBezTo>
                    <a:cubicBezTo>
                      <a:pt x="1484" y="2047"/>
                      <a:pt x="1474" y="2013"/>
                      <a:pt x="1463" y="1978"/>
                    </a:cubicBezTo>
                    <a:cubicBezTo>
                      <a:pt x="1458" y="1961"/>
                      <a:pt x="1453" y="1943"/>
                      <a:pt x="1447" y="1926"/>
                    </a:cubicBezTo>
                    <a:cubicBezTo>
                      <a:pt x="1442" y="1908"/>
                      <a:pt x="1436" y="1890"/>
                      <a:pt x="1427" y="1873"/>
                    </a:cubicBezTo>
                    <a:cubicBezTo>
                      <a:pt x="1418" y="1856"/>
                      <a:pt x="1406" y="1840"/>
                      <a:pt x="1390" y="1829"/>
                    </a:cubicBezTo>
                    <a:cubicBezTo>
                      <a:pt x="1382" y="1823"/>
                      <a:pt x="1373" y="1819"/>
                      <a:pt x="1364" y="1816"/>
                    </a:cubicBezTo>
                    <a:cubicBezTo>
                      <a:pt x="1355" y="1814"/>
                      <a:pt x="1345" y="1813"/>
                      <a:pt x="1336" y="1814"/>
                    </a:cubicBezTo>
                    <a:cubicBezTo>
                      <a:pt x="1327" y="1815"/>
                      <a:pt x="1318" y="1818"/>
                      <a:pt x="1311" y="1821"/>
                    </a:cubicBezTo>
                    <a:cubicBezTo>
                      <a:pt x="1303" y="1824"/>
                      <a:pt x="1296" y="1827"/>
                      <a:pt x="1289" y="1830"/>
                    </a:cubicBezTo>
                    <a:cubicBezTo>
                      <a:pt x="1282" y="1834"/>
                      <a:pt x="1276" y="1836"/>
                      <a:pt x="1270" y="1838"/>
                    </a:cubicBezTo>
                    <a:cubicBezTo>
                      <a:pt x="1264" y="1840"/>
                      <a:pt x="1258" y="1841"/>
                      <a:pt x="1252" y="1841"/>
                    </a:cubicBezTo>
                    <a:cubicBezTo>
                      <a:pt x="1241" y="1841"/>
                      <a:pt x="1230" y="1838"/>
                      <a:pt x="1225" y="1833"/>
                    </a:cubicBezTo>
                    <a:cubicBezTo>
                      <a:pt x="1222" y="1830"/>
                      <a:pt x="1220" y="1827"/>
                      <a:pt x="1219" y="1824"/>
                    </a:cubicBezTo>
                    <a:cubicBezTo>
                      <a:pt x="1217" y="1821"/>
                      <a:pt x="1217" y="1818"/>
                      <a:pt x="1217" y="1814"/>
                    </a:cubicBezTo>
                    <a:cubicBezTo>
                      <a:pt x="1216" y="1808"/>
                      <a:pt x="1216" y="1802"/>
                      <a:pt x="1216" y="1798"/>
                    </a:cubicBezTo>
                    <a:cubicBezTo>
                      <a:pt x="1216" y="1794"/>
                      <a:pt x="1216" y="1791"/>
                      <a:pt x="1216" y="1791"/>
                    </a:cubicBezTo>
                    <a:cubicBezTo>
                      <a:pt x="1216" y="1791"/>
                      <a:pt x="1216" y="1789"/>
                      <a:pt x="1215" y="1784"/>
                    </a:cubicBezTo>
                    <a:cubicBezTo>
                      <a:pt x="1214" y="1782"/>
                      <a:pt x="1214" y="1779"/>
                      <a:pt x="1212" y="1776"/>
                    </a:cubicBezTo>
                    <a:cubicBezTo>
                      <a:pt x="1211" y="1772"/>
                      <a:pt x="1208" y="1768"/>
                      <a:pt x="1204" y="1765"/>
                    </a:cubicBezTo>
                    <a:cubicBezTo>
                      <a:pt x="1200" y="1762"/>
                      <a:pt x="1195" y="1760"/>
                      <a:pt x="1190" y="1759"/>
                    </a:cubicBezTo>
                    <a:cubicBezTo>
                      <a:pt x="1185" y="1757"/>
                      <a:pt x="1180" y="1757"/>
                      <a:pt x="1174" y="1756"/>
                    </a:cubicBezTo>
                    <a:cubicBezTo>
                      <a:pt x="1164" y="1755"/>
                      <a:pt x="1152" y="1755"/>
                      <a:pt x="1139" y="1754"/>
                    </a:cubicBezTo>
                    <a:cubicBezTo>
                      <a:pt x="1126" y="1754"/>
                      <a:pt x="1111" y="1754"/>
                      <a:pt x="1096" y="1755"/>
                    </a:cubicBezTo>
                    <a:cubicBezTo>
                      <a:pt x="1089" y="1756"/>
                      <a:pt x="1081" y="1756"/>
                      <a:pt x="1073" y="1757"/>
                    </a:cubicBezTo>
                    <a:cubicBezTo>
                      <a:pt x="1065" y="1758"/>
                      <a:pt x="1056" y="1759"/>
                      <a:pt x="1048" y="1760"/>
                    </a:cubicBezTo>
                    <a:cubicBezTo>
                      <a:pt x="1033" y="1762"/>
                      <a:pt x="1016" y="1763"/>
                      <a:pt x="1002" y="1757"/>
                    </a:cubicBezTo>
                    <a:cubicBezTo>
                      <a:pt x="996" y="1753"/>
                      <a:pt x="990" y="1748"/>
                      <a:pt x="985" y="1742"/>
                    </a:cubicBezTo>
                    <a:cubicBezTo>
                      <a:pt x="980" y="1735"/>
                      <a:pt x="976" y="1727"/>
                      <a:pt x="973" y="1719"/>
                    </a:cubicBezTo>
                    <a:cubicBezTo>
                      <a:pt x="954" y="1675"/>
                      <a:pt x="935" y="1629"/>
                      <a:pt x="918" y="1588"/>
                    </a:cubicBezTo>
                    <a:cubicBezTo>
                      <a:pt x="918" y="1588"/>
                      <a:pt x="919" y="1588"/>
                      <a:pt x="919" y="1588"/>
                    </a:cubicBezTo>
                    <a:cubicBezTo>
                      <a:pt x="923" y="1596"/>
                      <a:pt x="926" y="1604"/>
                      <a:pt x="929" y="1609"/>
                    </a:cubicBezTo>
                    <a:cubicBezTo>
                      <a:pt x="932" y="1614"/>
                      <a:pt x="934" y="1618"/>
                      <a:pt x="934" y="1618"/>
                    </a:cubicBezTo>
                    <a:cubicBezTo>
                      <a:pt x="934" y="1618"/>
                      <a:pt x="935" y="1621"/>
                      <a:pt x="938" y="1625"/>
                    </a:cubicBezTo>
                    <a:cubicBezTo>
                      <a:pt x="941" y="1630"/>
                      <a:pt x="945" y="1636"/>
                      <a:pt x="952" y="1643"/>
                    </a:cubicBezTo>
                    <a:cubicBezTo>
                      <a:pt x="955" y="1646"/>
                      <a:pt x="959" y="1649"/>
                      <a:pt x="963" y="1652"/>
                    </a:cubicBezTo>
                    <a:cubicBezTo>
                      <a:pt x="967" y="1654"/>
                      <a:pt x="972" y="1657"/>
                      <a:pt x="977" y="1658"/>
                    </a:cubicBezTo>
                    <a:cubicBezTo>
                      <a:pt x="982" y="1659"/>
                      <a:pt x="986" y="1660"/>
                      <a:pt x="990" y="1660"/>
                    </a:cubicBezTo>
                    <a:cubicBezTo>
                      <a:pt x="994" y="1661"/>
                      <a:pt x="998" y="1661"/>
                      <a:pt x="1000" y="1662"/>
                    </a:cubicBezTo>
                    <a:cubicBezTo>
                      <a:pt x="1008" y="1664"/>
                      <a:pt x="1013" y="1668"/>
                      <a:pt x="1017" y="1671"/>
                    </a:cubicBezTo>
                    <a:cubicBezTo>
                      <a:pt x="1021" y="1674"/>
                      <a:pt x="1024" y="1677"/>
                      <a:pt x="1026" y="1679"/>
                    </a:cubicBezTo>
                    <a:cubicBezTo>
                      <a:pt x="1034" y="1688"/>
                      <a:pt x="1041" y="1695"/>
                      <a:pt x="1048" y="1700"/>
                    </a:cubicBezTo>
                    <a:cubicBezTo>
                      <a:pt x="1056" y="1706"/>
                      <a:pt x="1064" y="1710"/>
                      <a:pt x="1075" y="1711"/>
                    </a:cubicBezTo>
                    <a:cubicBezTo>
                      <a:pt x="1066" y="1705"/>
                      <a:pt x="1061" y="1699"/>
                      <a:pt x="1056" y="1692"/>
                    </a:cubicBezTo>
                    <a:cubicBezTo>
                      <a:pt x="1051" y="1685"/>
                      <a:pt x="1046" y="1678"/>
                      <a:pt x="1037" y="1669"/>
                    </a:cubicBezTo>
                    <a:cubicBezTo>
                      <a:pt x="1035" y="1666"/>
                      <a:pt x="1032" y="1663"/>
                      <a:pt x="1027" y="1659"/>
                    </a:cubicBezTo>
                    <a:cubicBezTo>
                      <a:pt x="1022" y="1655"/>
                      <a:pt x="1015" y="1650"/>
                      <a:pt x="1004" y="1647"/>
                    </a:cubicBezTo>
                    <a:cubicBezTo>
                      <a:pt x="996" y="1645"/>
                      <a:pt x="988" y="1645"/>
                      <a:pt x="981" y="1643"/>
                    </a:cubicBezTo>
                    <a:cubicBezTo>
                      <a:pt x="977" y="1642"/>
                      <a:pt x="974" y="1640"/>
                      <a:pt x="971" y="1639"/>
                    </a:cubicBezTo>
                    <a:cubicBezTo>
                      <a:pt x="968" y="1637"/>
                      <a:pt x="965" y="1634"/>
                      <a:pt x="963" y="1632"/>
                    </a:cubicBezTo>
                    <a:cubicBezTo>
                      <a:pt x="958" y="1627"/>
                      <a:pt x="954" y="1621"/>
                      <a:pt x="952" y="1617"/>
                    </a:cubicBezTo>
                    <a:cubicBezTo>
                      <a:pt x="949" y="1613"/>
                      <a:pt x="948" y="1610"/>
                      <a:pt x="948" y="1610"/>
                    </a:cubicBezTo>
                    <a:cubicBezTo>
                      <a:pt x="948" y="1610"/>
                      <a:pt x="946" y="1607"/>
                      <a:pt x="943" y="1602"/>
                    </a:cubicBezTo>
                    <a:cubicBezTo>
                      <a:pt x="940" y="1596"/>
                      <a:pt x="937" y="1589"/>
                      <a:pt x="933" y="1581"/>
                    </a:cubicBezTo>
                    <a:cubicBezTo>
                      <a:pt x="924" y="1565"/>
                      <a:pt x="915" y="1546"/>
                      <a:pt x="909" y="1534"/>
                    </a:cubicBezTo>
                    <a:cubicBezTo>
                      <a:pt x="903" y="1522"/>
                      <a:pt x="900" y="1516"/>
                      <a:pt x="898" y="1513"/>
                    </a:cubicBezTo>
                    <a:cubicBezTo>
                      <a:pt x="893" y="1503"/>
                      <a:pt x="889" y="1496"/>
                      <a:pt x="884" y="1489"/>
                    </a:cubicBezTo>
                    <a:cubicBezTo>
                      <a:pt x="879" y="1472"/>
                      <a:pt x="872" y="1455"/>
                      <a:pt x="862" y="1435"/>
                    </a:cubicBezTo>
                    <a:cubicBezTo>
                      <a:pt x="861" y="1432"/>
                      <a:pt x="859" y="1428"/>
                      <a:pt x="857" y="1424"/>
                    </a:cubicBezTo>
                    <a:cubicBezTo>
                      <a:pt x="855" y="1420"/>
                      <a:pt x="853" y="1415"/>
                      <a:pt x="851" y="1409"/>
                    </a:cubicBezTo>
                    <a:cubicBezTo>
                      <a:pt x="846" y="1399"/>
                      <a:pt x="841" y="1386"/>
                      <a:pt x="838" y="1372"/>
                    </a:cubicBezTo>
                    <a:cubicBezTo>
                      <a:pt x="837" y="1369"/>
                      <a:pt x="836" y="1367"/>
                      <a:pt x="836" y="1364"/>
                    </a:cubicBezTo>
                    <a:cubicBezTo>
                      <a:pt x="835" y="1361"/>
                      <a:pt x="835" y="1359"/>
                      <a:pt x="834" y="1356"/>
                    </a:cubicBezTo>
                    <a:cubicBezTo>
                      <a:pt x="834" y="1354"/>
                      <a:pt x="834" y="1353"/>
                      <a:pt x="834" y="1351"/>
                    </a:cubicBezTo>
                    <a:cubicBezTo>
                      <a:pt x="833" y="1347"/>
                      <a:pt x="833" y="1347"/>
                      <a:pt x="833" y="1347"/>
                    </a:cubicBezTo>
                    <a:cubicBezTo>
                      <a:pt x="833" y="1344"/>
                      <a:pt x="833" y="1341"/>
                      <a:pt x="833" y="1338"/>
                    </a:cubicBezTo>
                    <a:cubicBezTo>
                      <a:pt x="833" y="1332"/>
                      <a:pt x="833" y="1326"/>
                      <a:pt x="834" y="1320"/>
                    </a:cubicBezTo>
                    <a:cubicBezTo>
                      <a:pt x="834" y="1314"/>
                      <a:pt x="836" y="1308"/>
                      <a:pt x="837" y="1302"/>
                    </a:cubicBezTo>
                    <a:cubicBezTo>
                      <a:pt x="841" y="1290"/>
                      <a:pt x="846" y="1277"/>
                      <a:pt x="851" y="1265"/>
                    </a:cubicBezTo>
                    <a:cubicBezTo>
                      <a:pt x="857" y="1252"/>
                      <a:pt x="863" y="1239"/>
                      <a:pt x="869" y="1226"/>
                    </a:cubicBezTo>
                    <a:cubicBezTo>
                      <a:pt x="881" y="1200"/>
                      <a:pt x="893" y="1174"/>
                      <a:pt x="908" y="1149"/>
                    </a:cubicBezTo>
                    <a:cubicBezTo>
                      <a:pt x="915" y="1137"/>
                      <a:pt x="923" y="1125"/>
                      <a:pt x="931" y="1114"/>
                    </a:cubicBezTo>
                    <a:cubicBezTo>
                      <a:pt x="940" y="1103"/>
                      <a:pt x="949" y="1092"/>
                      <a:pt x="958" y="1081"/>
                    </a:cubicBezTo>
                    <a:cubicBezTo>
                      <a:pt x="977" y="1060"/>
                      <a:pt x="998" y="1040"/>
                      <a:pt x="1017" y="1020"/>
                    </a:cubicBezTo>
                    <a:cubicBezTo>
                      <a:pt x="1037" y="999"/>
                      <a:pt x="1056" y="979"/>
                      <a:pt x="1072" y="956"/>
                    </a:cubicBezTo>
                    <a:cubicBezTo>
                      <a:pt x="1076" y="951"/>
                      <a:pt x="1080" y="945"/>
                      <a:pt x="1084" y="940"/>
                    </a:cubicBezTo>
                    <a:cubicBezTo>
                      <a:pt x="1088" y="934"/>
                      <a:pt x="1091" y="927"/>
                      <a:pt x="1094" y="921"/>
                    </a:cubicBezTo>
                    <a:cubicBezTo>
                      <a:pt x="1100" y="908"/>
                      <a:pt x="1104" y="894"/>
                      <a:pt x="1104" y="879"/>
                    </a:cubicBezTo>
                    <a:cubicBezTo>
                      <a:pt x="1104" y="872"/>
                      <a:pt x="1103" y="864"/>
                      <a:pt x="1100" y="857"/>
                    </a:cubicBezTo>
                    <a:cubicBezTo>
                      <a:pt x="1098" y="849"/>
                      <a:pt x="1093" y="842"/>
                      <a:pt x="1087" y="836"/>
                    </a:cubicBezTo>
                    <a:cubicBezTo>
                      <a:pt x="1086" y="835"/>
                      <a:pt x="1084" y="834"/>
                      <a:pt x="1082" y="832"/>
                    </a:cubicBezTo>
                    <a:cubicBezTo>
                      <a:pt x="1081" y="831"/>
                      <a:pt x="1079" y="830"/>
                      <a:pt x="1078" y="829"/>
                    </a:cubicBezTo>
                    <a:cubicBezTo>
                      <a:pt x="1075" y="827"/>
                      <a:pt x="1072" y="826"/>
                      <a:pt x="1069" y="825"/>
                    </a:cubicBezTo>
                    <a:cubicBezTo>
                      <a:pt x="1065" y="823"/>
                      <a:pt x="1062" y="821"/>
                      <a:pt x="1062" y="820"/>
                    </a:cubicBezTo>
                    <a:cubicBezTo>
                      <a:pt x="1061" y="819"/>
                      <a:pt x="1061" y="819"/>
                      <a:pt x="1061" y="818"/>
                    </a:cubicBezTo>
                    <a:cubicBezTo>
                      <a:pt x="1061" y="816"/>
                      <a:pt x="1062" y="814"/>
                      <a:pt x="1063" y="811"/>
                    </a:cubicBezTo>
                    <a:cubicBezTo>
                      <a:pt x="1065" y="809"/>
                      <a:pt x="1067" y="806"/>
                      <a:pt x="1069" y="804"/>
                    </a:cubicBezTo>
                    <a:cubicBezTo>
                      <a:pt x="1070" y="803"/>
                      <a:pt x="1071" y="802"/>
                      <a:pt x="1073" y="802"/>
                    </a:cubicBezTo>
                    <a:cubicBezTo>
                      <a:pt x="1074" y="801"/>
                      <a:pt x="1075" y="800"/>
                      <a:pt x="1077" y="799"/>
                    </a:cubicBezTo>
                    <a:cubicBezTo>
                      <a:pt x="1083" y="796"/>
                      <a:pt x="1090" y="792"/>
                      <a:pt x="1097" y="788"/>
                    </a:cubicBezTo>
                    <a:cubicBezTo>
                      <a:pt x="1104" y="784"/>
                      <a:pt x="1111" y="780"/>
                      <a:pt x="1117" y="773"/>
                    </a:cubicBezTo>
                    <a:cubicBezTo>
                      <a:pt x="1119" y="770"/>
                      <a:pt x="1121" y="767"/>
                      <a:pt x="1123" y="763"/>
                    </a:cubicBezTo>
                    <a:cubicBezTo>
                      <a:pt x="1127" y="779"/>
                      <a:pt x="1132" y="791"/>
                      <a:pt x="1141" y="809"/>
                    </a:cubicBezTo>
                    <a:cubicBezTo>
                      <a:pt x="1142" y="812"/>
                      <a:pt x="1144" y="817"/>
                      <a:pt x="1147" y="822"/>
                    </a:cubicBezTo>
                    <a:cubicBezTo>
                      <a:pt x="1148" y="825"/>
                      <a:pt x="1150" y="828"/>
                      <a:pt x="1151" y="831"/>
                    </a:cubicBezTo>
                    <a:cubicBezTo>
                      <a:pt x="1153" y="834"/>
                      <a:pt x="1154" y="837"/>
                      <a:pt x="1156" y="841"/>
                    </a:cubicBezTo>
                    <a:cubicBezTo>
                      <a:pt x="1157" y="844"/>
                      <a:pt x="1159" y="848"/>
                      <a:pt x="1161" y="852"/>
                    </a:cubicBezTo>
                    <a:cubicBezTo>
                      <a:pt x="1164" y="859"/>
                      <a:pt x="1168" y="867"/>
                      <a:pt x="1171" y="875"/>
                    </a:cubicBezTo>
                    <a:cubicBezTo>
                      <a:pt x="1185" y="908"/>
                      <a:pt x="1199" y="943"/>
                      <a:pt x="1205" y="981"/>
                    </a:cubicBezTo>
                    <a:cubicBezTo>
                      <a:pt x="1207" y="991"/>
                      <a:pt x="1208" y="1000"/>
                      <a:pt x="1208" y="1010"/>
                    </a:cubicBezTo>
                    <a:cubicBezTo>
                      <a:pt x="1208" y="1020"/>
                      <a:pt x="1208" y="1029"/>
                      <a:pt x="1207" y="1039"/>
                    </a:cubicBezTo>
                    <a:cubicBezTo>
                      <a:pt x="1204" y="1058"/>
                      <a:pt x="1198" y="1076"/>
                      <a:pt x="1189" y="1093"/>
                    </a:cubicBezTo>
                    <a:cubicBezTo>
                      <a:pt x="1181" y="1111"/>
                      <a:pt x="1170" y="1127"/>
                      <a:pt x="1161" y="1144"/>
                    </a:cubicBezTo>
                    <a:cubicBezTo>
                      <a:pt x="1151" y="1161"/>
                      <a:pt x="1143" y="1179"/>
                      <a:pt x="1138" y="1197"/>
                    </a:cubicBezTo>
                    <a:cubicBezTo>
                      <a:pt x="1136" y="1202"/>
                      <a:pt x="1136" y="1207"/>
                      <a:pt x="1135" y="1211"/>
                    </a:cubicBezTo>
                    <a:cubicBezTo>
                      <a:pt x="1134" y="1216"/>
                      <a:pt x="1134" y="1220"/>
                      <a:pt x="1133" y="1225"/>
                    </a:cubicBezTo>
                    <a:cubicBezTo>
                      <a:pt x="1133" y="1234"/>
                      <a:pt x="1132" y="1243"/>
                      <a:pt x="1133" y="1251"/>
                    </a:cubicBezTo>
                    <a:cubicBezTo>
                      <a:pt x="1134" y="1268"/>
                      <a:pt x="1138" y="1284"/>
                      <a:pt x="1141" y="1297"/>
                    </a:cubicBezTo>
                    <a:cubicBezTo>
                      <a:pt x="1149" y="1325"/>
                      <a:pt x="1158" y="1347"/>
                      <a:pt x="1165" y="1362"/>
                    </a:cubicBezTo>
                    <a:cubicBezTo>
                      <a:pt x="1168" y="1369"/>
                      <a:pt x="1170" y="1375"/>
                      <a:pt x="1172" y="1379"/>
                    </a:cubicBezTo>
                    <a:cubicBezTo>
                      <a:pt x="1174" y="1383"/>
                      <a:pt x="1175" y="1385"/>
                      <a:pt x="1175" y="1385"/>
                    </a:cubicBezTo>
                    <a:cubicBezTo>
                      <a:pt x="1175" y="1385"/>
                      <a:pt x="1176" y="1387"/>
                      <a:pt x="1178" y="1391"/>
                    </a:cubicBezTo>
                    <a:cubicBezTo>
                      <a:pt x="1180" y="1395"/>
                      <a:pt x="1183" y="1401"/>
                      <a:pt x="1189" y="1408"/>
                    </a:cubicBezTo>
                    <a:cubicBezTo>
                      <a:pt x="1191" y="1411"/>
                      <a:pt x="1195" y="1415"/>
                      <a:pt x="1199" y="1419"/>
                    </a:cubicBezTo>
                    <a:cubicBezTo>
                      <a:pt x="1203" y="1422"/>
                      <a:pt x="1208" y="1426"/>
                      <a:pt x="1215" y="1428"/>
                    </a:cubicBezTo>
                    <a:cubicBezTo>
                      <a:pt x="1222" y="1430"/>
                      <a:pt x="1229" y="1431"/>
                      <a:pt x="1237" y="1430"/>
                    </a:cubicBezTo>
                    <a:cubicBezTo>
                      <a:pt x="1244" y="1428"/>
                      <a:pt x="1251" y="1425"/>
                      <a:pt x="1257" y="1422"/>
                    </a:cubicBezTo>
                    <a:cubicBezTo>
                      <a:pt x="1283" y="1409"/>
                      <a:pt x="1312" y="1395"/>
                      <a:pt x="1344" y="1379"/>
                    </a:cubicBezTo>
                    <a:cubicBezTo>
                      <a:pt x="1352" y="1375"/>
                      <a:pt x="1360" y="1372"/>
                      <a:pt x="1369" y="1370"/>
                    </a:cubicBezTo>
                    <a:cubicBezTo>
                      <a:pt x="1377" y="1368"/>
                      <a:pt x="1385" y="1367"/>
                      <a:pt x="1393" y="1369"/>
                    </a:cubicBezTo>
                    <a:cubicBezTo>
                      <a:pt x="1401" y="1371"/>
                      <a:pt x="1408" y="1375"/>
                      <a:pt x="1414" y="1381"/>
                    </a:cubicBezTo>
                    <a:cubicBezTo>
                      <a:pt x="1420" y="1387"/>
                      <a:pt x="1425" y="1395"/>
                      <a:pt x="1429" y="1403"/>
                    </a:cubicBezTo>
                    <a:cubicBezTo>
                      <a:pt x="1433" y="1412"/>
                      <a:pt x="1435" y="1421"/>
                      <a:pt x="1436" y="1430"/>
                    </a:cubicBezTo>
                    <a:cubicBezTo>
                      <a:pt x="1437" y="1435"/>
                      <a:pt x="1437" y="1440"/>
                      <a:pt x="1437" y="1444"/>
                    </a:cubicBezTo>
                    <a:cubicBezTo>
                      <a:pt x="1437" y="1449"/>
                      <a:pt x="1437" y="1454"/>
                      <a:pt x="1437" y="1459"/>
                    </a:cubicBezTo>
                    <a:cubicBezTo>
                      <a:pt x="1436" y="1478"/>
                      <a:pt x="1433" y="1498"/>
                      <a:pt x="1432" y="1519"/>
                    </a:cubicBezTo>
                    <a:cubicBezTo>
                      <a:pt x="1432" y="1529"/>
                      <a:pt x="1432" y="1540"/>
                      <a:pt x="1434" y="1550"/>
                    </a:cubicBezTo>
                    <a:cubicBezTo>
                      <a:pt x="1434" y="1555"/>
                      <a:pt x="1436" y="1560"/>
                      <a:pt x="1438" y="1566"/>
                    </a:cubicBezTo>
                    <a:cubicBezTo>
                      <a:pt x="1440" y="1571"/>
                      <a:pt x="1444" y="1577"/>
                      <a:pt x="1450" y="1580"/>
                    </a:cubicBezTo>
                    <a:cubicBezTo>
                      <a:pt x="1473" y="1593"/>
                      <a:pt x="1496" y="1579"/>
                      <a:pt x="1509" y="1572"/>
                    </a:cubicBezTo>
                    <a:cubicBezTo>
                      <a:pt x="1516" y="1568"/>
                      <a:pt x="1521" y="1566"/>
                      <a:pt x="1526" y="1565"/>
                    </a:cubicBezTo>
                    <a:cubicBezTo>
                      <a:pt x="1531" y="1563"/>
                      <a:pt x="1535" y="1563"/>
                      <a:pt x="1538" y="1563"/>
                    </a:cubicBezTo>
                    <a:cubicBezTo>
                      <a:pt x="1543" y="1564"/>
                      <a:pt x="1547" y="1565"/>
                      <a:pt x="1551" y="1567"/>
                    </a:cubicBezTo>
                    <a:cubicBezTo>
                      <a:pt x="1555" y="1568"/>
                      <a:pt x="1558" y="1570"/>
                      <a:pt x="1562" y="1572"/>
                    </a:cubicBezTo>
                    <a:cubicBezTo>
                      <a:pt x="1568" y="1576"/>
                      <a:pt x="1574" y="1582"/>
                      <a:pt x="1579" y="1591"/>
                    </a:cubicBezTo>
                    <a:cubicBezTo>
                      <a:pt x="1579" y="1581"/>
                      <a:pt x="1576" y="1571"/>
                      <a:pt x="1569" y="1564"/>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1"/>
        <p:cNvGrpSpPr/>
        <p:nvPr/>
      </p:nvGrpSpPr>
      <p:grpSpPr>
        <a:xfrm>
          <a:off x="0" y="0"/>
          <a:ext cx="0" cy="0"/>
          <a:chOff x="0" y="0"/>
          <a:chExt cx="0" cy="0"/>
        </a:xfrm>
      </p:grpSpPr>
      <p:pic>
        <p:nvPicPr>
          <p:cNvPr id="252" name="Google Shape;252;p18"/>
          <p:cNvPicPr preferRelativeResize="0"/>
          <p:nvPr/>
        </p:nvPicPr>
        <p:blipFill>
          <a:blip r:embed="rId2">
            <a:alphaModFix amt="40000"/>
          </a:blip>
          <a:stretch>
            <a:fillRect/>
          </a:stretch>
        </p:blipFill>
        <p:spPr>
          <a:xfrm>
            <a:off x="0" y="-25662"/>
            <a:ext cx="9144003" cy="5143501"/>
          </a:xfrm>
          <a:prstGeom prst="rect">
            <a:avLst/>
          </a:prstGeom>
          <a:noFill/>
          <a:ln>
            <a:noFill/>
          </a:ln>
        </p:spPr>
      </p:pic>
      <p:cxnSp>
        <p:nvCxnSpPr>
          <p:cNvPr id="253" name="Google Shape;253;p18"/>
          <p:cNvCxnSpPr/>
          <p:nvPr/>
        </p:nvCxnSpPr>
        <p:spPr>
          <a:xfrm>
            <a:off x="-271325" y="4713425"/>
            <a:ext cx="9553800" cy="0"/>
          </a:xfrm>
          <a:prstGeom prst="straightConnector1">
            <a:avLst/>
          </a:prstGeom>
          <a:noFill/>
          <a:ln w="9525" cap="flat" cmpd="sng">
            <a:solidFill>
              <a:schemeClr val="dk1"/>
            </a:solidFill>
            <a:prstDash val="solid"/>
            <a:round/>
            <a:headEnd type="none" w="med" len="med"/>
            <a:tailEnd type="none" w="med" len="med"/>
          </a:ln>
        </p:spPr>
      </p:cxnSp>
      <p:sp>
        <p:nvSpPr>
          <p:cNvPr id="254" name="Google Shape;254;p18"/>
          <p:cNvSpPr txBox="1">
            <a:spLocks noGrp="1"/>
          </p:cNvSpPr>
          <p:nvPr>
            <p:ph type="title"/>
          </p:nvPr>
        </p:nvSpPr>
        <p:spPr>
          <a:xfrm>
            <a:off x="796200" y="1412275"/>
            <a:ext cx="2998500" cy="1484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18"/>
          <p:cNvSpPr txBox="1">
            <a:spLocks noGrp="1"/>
          </p:cNvSpPr>
          <p:nvPr>
            <p:ph type="subTitle" idx="1"/>
          </p:nvPr>
        </p:nvSpPr>
        <p:spPr>
          <a:xfrm>
            <a:off x="796200" y="2896899"/>
            <a:ext cx="2998500" cy="9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 name="Google Shape;256;p18"/>
          <p:cNvSpPr>
            <a:spLocks noGrp="1"/>
          </p:cNvSpPr>
          <p:nvPr>
            <p:ph type="pic" idx="2"/>
          </p:nvPr>
        </p:nvSpPr>
        <p:spPr>
          <a:xfrm>
            <a:off x="4642750" y="0"/>
            <a:ext cx="4501200" cy="5143500"/>
          </a:xfrm>
          <a:prstGeom prst="rect">
            <a:avLst/>
          </a:prstGeom>
          <a:noFill/>
          <a:ln w="9525" cap="flat" cmpd="sng">
            <a:solidFill>
              <a:schemeClr val="dk1"/>
            </a:solidFill>
            <a:prstDash val="solid"/>
            <a:round/>
            <a:headEnd type="none" w="sm" len="sm"/>
            <a:tailEnd type="none" w="sm" len="sm"/>
          </a:ln>
        </p:spPr>
      </p:sp>
      <p:grpSp>
        <p:nvGrpSpPr>
          <p:cNvPr id="257" name="Google Shape;257;p18"/>
          <p:cNvGrpSpPr/>
          <p:nvPr/>
        </p:nvGrpSpPr>
        <p:grpSpPr>
          <a:xfrm>
            <a:off x="-394081" y="-2189028"/>
            <a:ext cx="4801076" cy="3810557"/>
            <a:chOff x="-394081" y="-2189028"/>
            <a:chExt cx="4801076" cy="3810557"/>
          </a:xfrm>
        </p:grpSpPr>
        <p:sp>
          <p:nvSpPr>
            <p:cNvPr id="258" name="Google Shape;258;p18"/>
            <p:cNvSpPr/>
            <p:nvPr/>
          </p:nvSpPr>
          <p:spPr>
            <a:xfrm>
              <a:off x="2351694" y="-404323"/>
              <a:ext cx="2055302" cy="1484700"/>
            </a:xfrm>
            <a:custGeom>
              <a:avLst/>
              <a:gdLst/>
              <a:ahLst/>
              <a:cxnLst/>
              <a:rect l="l" t="t" r="r" b="b"/>
              <a:pathLst>
                <a:path w="1804" h="1303" extrusionOk="0">
                  <a:moveTo>
                    <a:pt x="1778" y="803"/>
                  </a:moveTo>
                  <a:cubicBezTo>
                    <a:pt x="1769" y="800"/>
                    <a:pt x="1759" y="800"/>
                    <a:pt x="1746" y="802"/>
                  </a:cubicBezTo>
                  <a:cubicBezTo>
                    <a:pt x="1740" y="803"/>
                    <a:pt x="1726" y="806"/>
                    <a:pt x="1711" y="811"/>
                  </a:cubicBezTo>
                  <a:cubicBezTo>
                    <a:pt x="1707" y="813"/>
                    <a:pt x="1703" y="814"/>
                    <a:pt x="1698" y="816"/>
                  </a:cubicBezTo>
                  <a:cubicBezTo>
                    <a:pt x="1694" y="817"/>
                    <a:pt x="1689" y="819"/>
                    <a:pt x="1684" y="821"/>
                  </a:cubicBezTo>
                  <a:cubicBezTo>
                    <a:pt x="1675" y="824"/>
                    <a:pt x="1666" y="827"/>
                    <a:pt x="1656" y="829"/>
                  </a:cubicBezTo>
                  <a:cubicBezTo>
                    <a:pt x="1637" y="833"/>
                    <a:pt x="1616" y="835"/>
                    <a:pt x="1597" y="829"/>
                  </a:cubicBezTo>
                  <a:cubicBezTo>
                    <a:pt x="1588" y="826"/>
                    <a:pt x="1580" y="821"/>
                    <a:pt x="1574" y="813"/>
                  </a:cubicBezTo>
                  <a:cubicBezTo>
                    <a:pt x="1571" y="810"/>
                    <a:pt x="1567" y="805"/>
                    <a:pt x="1561" y="800"/>
                  </a:cubicBezTo>
                  <a:cubicBezTo>
                    <a:pt x="1555" y="796"/>
                    <a:pt x="1547" y="794"/>
                    <a:pt x="1541" y="795"/>
                  </a:cubicBezTo>
                  <a:cubicBezTo>
                    <a:pt x="1534" y="795"/>
                    <a:pt x="1528" y="798"/>
                    <a:pt x="1523" y="800"/>
                  </a:cubicBezTo>
                  <a:cubicBezTo>
                    <a:pt x="1517" y="802"/>
                    <a:pt x="1512" y="804"/>
                    <a:pt x="1507" y="807"/>
                  </a:cubicBezTo>
                  <a:cubicBezTo>
                    <a:pt x="1502" y="809"/>
                    <a:pt x="1498" y="811"/>
                    <a:pt x="1493" y="812"/>
                  </a:cubicBezTo>
                  <a:cubicBezTo>
                    <a:pt x="1489" y="813"/>
                    <a:pt x="1484" y="814"/>
                    <a:pt x="1479" y="814"/>
                  </a:cubicBezTo>
                  <a:cubicBezTo>
                    <a:pt x="1459" y="814"/>
                    <a:pt x="1440" y="807"/>
                    <a:pt x="1421" y="798"/>
                  </a:cubicBezTo>
                  <a:cubicBezTo>
                    <a:pt x="1402" y="790"/>
                    <a:pt x="1384" y="781"/>
                    <a:pt x="1365" y="774"/>
                  </a:cubicBezTo>
                  <a:cubicBezTo>
                    <a:pt x="1355" y="771"/>
                    <a:pt x="1345" y="768"/>
                    <a:pt x="1335" y="767"/>
                  </a:cubicBezTo>
                  <a:cubicBezTo>
                    <a:pt x="1325" y="766"/>
                    <a:pt x="1315" y="766"/>
                    <a:pt x="1306" y="767"/>
                  </a:cubicBezTo>
                  <a:cubicBezTo>
                    <a:pt x="1287" y="769"/>
                    <a:pt x="1271" y="775"/>
                    <a:pt x="1256" y="782"/>
                  </a:cubicBezTo>
                  <a:cubicBezTo>
                    <a:pt x="1242" y="788"/>
                    <a:pt x="1230" y="795"/>
                    <a:pt x="1219" y="800"/>
                  </a:cubicBezTo>
                  <a:cubicBezTo>
                    <a:pt x="1208" y="806"/>
                    <a:pt x="1199" y="810"/>
                    <a:pt x="1191" y="814"/>
                  </a:cubicBezTo>
                  <a:cubicBezTo>
                    <a:pt x="1183" y="817"/>
                    <a:pt x="1177" y="820"/>
                    <a:pt x="1173" y="821"/>
                  </a:cubicBezTo>
                  <a:cubicBezTo>
                    <a:pt x="1171" y="822"/>
                    <a:pt x="1169" y="823"/>
                    <a:pt x="1168" y="823"/>
                  </a:cubicBezTo>
                  <a:cubicBezTo>
                    <a:pt x="1167" y="824"/>
                    <a:pt x="1166" y="824"/>
                    <a:pt x="1166" y="824"/>
                  </a:cubicBezTo>
                  <a:cubicBezTo>
                    <a:pt x="1166" y="824"/>
                    <a:pt x="1164" y="824"/>
                    <a:pt x="1160" y="826"/>
                  </a:cubicBezTo>
                  <a:cubicBezTo>
                    <a:pt x="1159" y="826"/>
                    <a:pt x="1157" y="826"/>
                    <a:pt x="1156" y="827"/>
                  </a:cubicBezTo>
                  <a:cubicBezTo>
                    <a:pt x="1155" y="827"/>
                    <a:pt x="1153" y="827"/>
                    <a:pt x="1152" y="828"/>
                  </a:cubicBezTo>
                  <a:cubicBezTo>
                    <a:pt x="1149" y="828"/>
                    <a:pt x="1145" y="829"/>
                    <a:pt x="1141" y="830"/>
                  </a:cubicBezTo>
                  <a:cubicBezTo>
                    <a:pt x="1137" y="830"/>
                    <a:pt x="1132" y="831"/>
                    <a:pt x="1127" y="831"/>
                  </a:cubicBezTo>
                  <a:cubicBezTo>
                    <a:pt x="1125" y="831"/>
                    <a:pt x="1122" y="831"/>
                    <a:pt x="1120" y="831"/>
                  </a:cubicBezTo>
                  <a:cubicBezTo>
                    <a:pt x="1117" y="831"/>
                    <a:pt x="1114" y="831"/>
                    <a:pt x="1111" y="831"/>
                  </a:cubicBezTo>
                  <a:cubicBezTo>
                    <a:pt x="1099" y="830"/>
                    <a:pt x="1086" y="827"/>
                    <a:pt x="1072" y="823"/>
                  </a:cubicBezTo>
                  <a:cubicBezTo>
                    <a:pt x="1044" y="815"/>
                    <a:pt x="1012" y="799"/>
                    <a:pt x="977" y="782"/>
                  </a:cubicBezTo>
                  <a:cubicBezTo>
                    <a:pt x="968" y="778"/>
                    <a:pt x="959" y="773"/>
                    <a:pt x="949" y="769"/>
                  </a:cubicBezTo>
                  <a:cubicBezTo>
                    <a:pt x="940" y="765"/>
                    <a:pt x="930" y="761"/>
                    <a:pt x="918" y="759"/>
                  </a:cubicBezTo>
                  <a:cubicBezTo>
                    <a:pt x="907" y="756"/>
                    <a:pt x="895" y="758"/>
                    <a:pt x="884" y="760"/>
                  </a:cubicBezTo>
                  <a:cubicBezTo>
                    <a:pt x="873" y="763"/>
                    <a:pt x="862" y="767"/>
                    <a:pt x="852" y="770"/>
                  </a:cubicBezTo>
                  <a:cubicBezTo>
                    <a:pt x="842" y="773"/>
                    <a:pt x="832" y="775"/>
                    <a:pt x="822" y="776"/>
                  </a:cubicBezTo>
                  <a:cubicBezTo>
                    <a:pt x="812" y="776"/>
                    <a:pt x="802" y="775"/>
                    <a:pt x="792" y="773"/>
                  </a:cubicBezTo>
                  <a:cubicBezTo>
                    <a:pt x="772" y="768"/>
                    <a:pt x="754" y="758"/>
                    <a:pt x="740" y="743"/>
                  </a:cubicBezTo>
                  <a:cubicBezTo>
                    <a:pt x="738" y="742"/>
                    <a:pt x="737" y="740"/>
                    <a:pt x="735" y="738"/>
                  </a:cubicBezTo>
                  <a:cubicBezTo>
                    <a:pt x="734" y="736"/>
                    <a:pt x="732" y="734"/>
                    <a:pt x="730" y="732"/>
                  </a:cubicBezTo>
                  <a:cubicBezTo>
                    <a:pt x="727" y="727"/>
                    <a:pt x="723" y="722"/>
                    <a:pt x="717" y="718"/>
                  </a:cubicBezTo>
                  <a:cubicBezTo>
                    <a:pt x="710" y="715"/>
                    <a:pt x="703" y="714"/>
                    <a:pt x="697" y="715"/>
                  </a:cubicBezTo>
                  <a:cubicBezTo>
                    <a:pt x="691" y="715"/>
                    <a:pt x="685" y="717"/>
                    <a:pt x="680" y="718"/>
                  </a:cubicBezTo>
                  <a:cubicBezTo>
                    <a:pt x="660" y="723"/>
                    <a:pt x="641" y="729"/>
                    <a:pt x="622" y="736"/>
                  </a:cubicBezTo>
                  <a:cubicBezTo>
                    <a:pt x="613" y="740"/>
                    <a:pt x="604" y="743"/>
                    <a:pt x="596" y="747"/>
                  </a:cubicBezTo>
                  <a:cubicBezTo>
                    <a:pt x="592" y="749"/>
                    <a:pt x="588" y="751"/>
                    <a:pt x="584" y="753"/>
                  </a:cubicBezTo>
                  <a:cubicBezTo>
                    <a:pt x="582" y="754"/>
                    <a:pt x="580" y="755"/>
                    <a:pt x="578" y="756"/>
                  </a:cubicBezTo>
                  <a:cubicBezTo>
                    <a:pt x="576" y="756"/>
                    <a:pt x="574" y="757"/>
                    <a:pt x="573" y="758"/>
                  </a:cubicBezTo>
                  <a:cubicBezTo>
                    <a:pt x="570" y="760"/>
                    <a:pt x="567" y="761"/>
                    <a:pt x="564" y="762"/>
                  </a:cubicBezTo>
                  <a:cubicBezTo>
                    <a:pt x="559" y="765"/>
                    <a:pt x="554" y="768"/>
                    <a:pt x="551" y="769"/>
                  </a:cubicBezTo>
                  <a:cubicBezTo>
                    <a:pt x="535" y="779"/>
                    <a:pt x="525" y="787"/>
                    <a:pt x="515" y="798"/>
                  </a:cubicBezTo>
                  <a:cubicBezTo>
                    <a:pt x="514" y="795"/>
                    <a:pt x="514" y="793"/>
                    <a:pt x="514" y="790"/>
                  </a:cubicBezTo>
                  <a:cubicBezTo>
                    <a:pt x="513" y="782"/>
                    <a:pt x="516" y="773"/>
                    <a:pt x="519" y="764"/>
                  </a:cubicBezTo>
                  <a:cubicBezTo>
                    <a:pt x="522" y="755"/>
                    <a:pt x="525" y="745"/>
                    <a:pt x="524" y="733"/>
                  </a:cubicBezTo>
                  <a:cubicBezTo>
                    <a:pt x="524" y="722"/>
                    <a:pt x="520" y="712"/>
                    <a:pt x="517" y="704"/>
                  </a:cubicBezTo>
                  <a:cubicBezTo>
                    <a:pt x="513" y="696"/>
                    <a:pt x="508" y="689"/>
                    <a:pt x="505" y="683"/>
                  </a:cubicBezTo>
                  <a:cubicBezTo>
                    <a:pt x="497" y="671"/>
                    <a:pt x="490" y="660"/>
                    <a:pt x="484" y="652"/>
                  </a:cubicBezTo>
                  <a:cubicBezTo>
                    <a:pt x="477" y="643"/>
                    <a:pt x="472" y="637"/>
                    <a:pt x="467" y="633"/>
                  </a:cubicBezTo>
                  <a:cubicBezTo>
                    <a:pt x="465" y="631"/>
                    <a:pt x="464" y="629"/>
                    <a:pt x="463" y="628"/>
                  </a:cubicBezTo>
                  <a:cubicBezTo>
                    <a:pt x="462" y="627"/>
                    <a:pt x="461" y="627"/>
                    <a:pt x="461" y="627"/>
                  </a:cubicBezTo>
                  <a:cubicBezTo>
                    <a:pt x="461" y="627"/>
                    <a:pt x="460" y="626"/>
                    <a:pt x="459" y="625"/>
                  </a:cubicBezTo>
                  <a:cubicBezTo>
                    <a:pt x="458" y="624"/>
                    <a:pt x="456" y="623"/>
                    <a:pt x="454" y="621"/>
                  </a:cubicBezTo>
                  <a:cubicBezTo>
                    <a:pt x="449" y="617"/>
                    <a:pt x="442" y="612"/>
                    <a:pt x="431" y="607"/>
                  </a:cubicBezTo>
                  <a:cubicBezTo>
                    <a:pt x="420" y="603"/>
                    <a:pt x="407" y="600"/>
                    <a:pt x="395" y="597"/>
                  </a:cubicBezTo>
                  <a:cubicBezTo>
                    <a:pt x="391" y="596"/>
                    <a:pt x="388" y="595"/>
                    <a:pt x="386" y="594"/>
                  </a:cubicBezTo>
                  <a:cubicBezTo>
                    <a:pt x="383" y="592"/>
                    <a:pt x="380" y="591"/>
                    <a:pt x="378" y="589"/>
                  </a:cubicBezTo>
                  <a:cubicBezTo>
                    <a:pt x="376" y="587"/>
                    <a:pt x="373" y="585"/>
                    <a:pt x="372" y="583"/>
                  </a:cubicBezTo>
                  <a:cubicBezTo>
                    <a:pt x="370" y="580"/>
                    <a:pt x="369" y="578"/>
                    <a:pt x="369" y="576"/>
                  </a:cubicBezTo>
                  <a:cubicBezTo>
                    <a:pt x="369" y="573"/>
                    <a:pt x="369" y="571"/>
                    <a:pt x="370" y="568"/>
                  </a:cubicBezTo>
                  <a:cubicBezTo>
                    <a:pt x="371" y="565"/>
                    <a:pt x="373" y="561"/>
                    <a:pt x="375" y="556"/>
                  </a:cubicBezTo>
                  <a:cubicBezTo>
                    <a:pt x="376" y="554"/>
                    <a:pt x="378" y="551"/>
                    <a:pt x="379" y="548"/>
                  </a:cubicBezTo>
                  <a:cubicBezTo>
                    <a:pt x="380" y="544"/>
                    <a:pt x="380" y="544"/>
                    <a:pt x="380" y="544"/>
                  </a:cubicBezTo>
                  <a:cubicBezTo>
                    <a:pt x="381" y="540"/>
                    <a:pt x="381" y="540"/>
                    <a:pt x="381" y="540"/>
                  </a:cubicBezTo>
                  <a:cubicBezTo>
                    <a:pt x="382" y="534"/>
                    <a:pt x="382" y="527"/>
                    <a:pt x="382" y="521"/>
                  </a:cubicBezTo>
                  <a:cubicBezTo>
                    <a:pt x="380" y="509"/>
                    <a:pt x="376" y="498"/>
                    <a:pt x="371" y="487"/>
                  </a:cubicBezTo>
                  <a:cubicBezTo>
                    <a:pt x="366" y="476"/>
                    <a:pt x="360" y="466"/>
                    <a:pt x="354" y="457"/>
                  </a:cubicBezTo>
                  <a:cubicBezTo>
                    <a:pt x="328" y="419"/>
                    <a:pt x="301" y="377"/>
                    <a:pt x="262" y="341"/>
                  </a:cubicBezTo>
                  <a:cubicBezTo>
                    <a:pt x="252" y="332"/>
                    <a:pt x="242" y="324"/>
                    <a:pt x="231" y="316"/>
                  </a:cubicBezTo>
                  <a:cubicBezTo>
                    <a:pt x="226" y="312"/>
                    <a:pt x="220" y="309"/>
                    <a:pt x="214" y="306"/>
                  </a:cubicBezTo>
                  <a:cubicBezTo>
                    <a:pt x="205" y="301"/>
                    <a:pt x="205" y="301"/>
                    <a:pt x="205" y="301"/>
                  </a:cubicBezTo>
                  <a:cubicBezTo>
                    <a:pt x="201" y="299"/>
                    <a:pt x="201" y="299"/>
                    <a:pt x="201" y="299"/>
                  </a:cubicBezTo>
                  <a:cubicBezTo>
                    <a:pt x="196" y="297"/>
                    <a:pt x="196" y="297"/>
                    <a:pt x="196" y="297"/>
                  </a:cubicBezTo>
                  <a:cubicBezTo>
                    <a:pt x="183" y="291"/>
                    <a:pt x="171" y="288"/>
                    <a:pt x="161" y="283"/>
                  </a:cubicBezTo>
                  <a:cubicBezTo>
                    <a:pt x="156" y="280"/>
                    <a:pt x="151" y="278"/>
                    <a:pt x="148" y="274"/>
                  </a:cubicBezTo>
                  <a:cubicBezTo>
                    <a:pt x="145" y="271"/>
                    <a:pt x="143" y="268"/>
                    <a:pt x="142" y="264"/>
                  </a:cubicBezTo>
                  <a:cubicBezTo>
                    <a:pt x="141" y="260"/>
                    <a:pt x="141" y="256"/>
                    <a:pt x="142" y="251"/>
                  </a:cubicBezTo>
                  <a:cubicBezTo>
                    <a:pt x="143" y="246"/>
                    <a:pt x="144" y="240"/>
                    <a:pt x="146" y="233"/>
                  </a:cubicBezTo>
                  <a:cubicBezTo>
                    <a:pt x="147" y="227"/>
                    <a:pt x="149" y="220"/>
                    <a:pt x="148" y="212"/>
                  </a:cubicBezTo>
                  <a:cubicBezTo>
                    <a:pt x="148" y="208"/>
                    <a:pt x="147" y="204"/>
                    <a:pt x="146" y="200"/>
                  </a:cubicBezTo>
                  <a:cubicBezTo>
                    <a:pt x="146" y="198"/>
                    <a:pt x="145" y="197"/>
                    <a:pt x="144" y="195"/>
                  </a:cubicBezTo>
                  <a:cubicBezTo>
                    <a:pt x="143" y="193"/>
                    <a:pt x="143" y="191"/>
                    <a:pt x="142" y="190"/>
                  </a:cubicBezTo>
                  <a:cubicBezTo>
                    <a:pt x="139" y="185"/>
                    <a:pt x="139" y="185"/>
                    <a:pt x="139" y="185"/>
                  </a:cubicBezTo>
                  <a:cubicBezTo>
                    <a:pt x="138" y="183"/>
                    <a:pt x="136" y="182"/>
                    <a:pt x="135" y="180"/>
                  </a:cubicBezTo>
                  <a:cubicBezTo>
                    <a:pt x="133" y="178"/>
                    <a:pt x="130" y="175"/>
                    <a:pt x="128" y="173"/>
                  </a:cubicBezTo>
                  <a:cubicBezTo>
                    <a:pt x="123" y="169"/>
                    <a:pt x="118" y="165"/>
                    <a:pt x="113" y="161"/>
                  </a:cubicBezTo>
                  <a:cubicBezTo>
                    <a:pt x="109" y="159"/>
                    <a:pt x="106" y="157"/>
                    <a:pt x="102" y="155"/>
                  </a:cubicBezTo>
                  <a:cubicBezTo>
                    <a:pt x="104" y="155"/>
                    <a:pt x="106" y="154"/>
                    <a:pt x="108" y="154"/>
                  </a:cubicBezTo>
                  <a:cubicBezTo>
                    <a:pt x="112" y="153"/>
                    <a:pt x="116" y="152"/>
                    <a:pt x="120" y="151"/>
                  </a:cubicBezTo>
                  <a:cubicBezTo>
                    <a:pt x="129" y="149"/>
                    <a:pt x="138" y="148"/>
                    <a:pt x="148" y="146"/>
                  </a:cubicBezTo>
                  <a:cubicBezTo>
                    <a:pt x="168" y="142"/>
                    <a:pt x="189" y="139"/>
                    <a:pt x="209" y="136"/>
                  </a:cubicBezTo>
                  <a:cubicBezTo>
                    <a:pt x="228" y="134"/>
                    <a:pt x="246" y="132"/>
                    <a:pt x="259" y="130"/>
                  </a:cubicBezTo>
                  <a:cubicBezTo>
                    <a:pt x="266" y="130"/>
                    <a:pt x="271" y="130"/>
                    <a:pt x="275" y="129"/>
                  </a:cubicBezTo>
                  <a:cubicBezTo>
                    <a:pt x="278" y="129"/>
                    <a:pt x="280" y="129"/>
                    <a:pt x="280" y="129"/>
                  </a:cubicBezTo>
                  <a:cubicBezTo>
                    <a:pt x="280" y="129"/>
                    <a:pt x="282" y="129"/>
                    <a:pt x="285" y="129"/>
                  </a:cubicBezTo>
                  <a:cubicBezTo>
                    <a:pt x="288" y="129"/>
                    <a:pt x="292" y="129"/>
                    <a:pt x="298" y="130"/>
                  </a:cubicBezTo>
                  <a:cubicBezTo>
                    <a:pt x="308" y="131"/>
                    <a:pt x="323" y="134"/>
                    <a:pt x="335" y="143"/>
                  </a:cubicBezTo>
                  <a:cubicBezTo>
                    <a:pt x="341" y="148"/>
                    <a:pt x="346" y="155"/>
                    <a:pt x="349" y="162"/>
                  </a:cubicBezTo>
                  <a:cubicBezTo>
                    <a:pt x="353" y="170"/>
                    <a:pt x="355" y="179"/>
                    <a:pt x="357" y="187"/>
                  </a:cubicBezTo>
                  <a:cubicBezTo>
                    <a:pt x="360" y="205"/>
                    <a:pt x="361" y="224"/>
                    <a:pt x="364" y="240"/>
                  </a:cubicBezTo>
                  <a:cubicBezTo>
                    <a:pt x="368" y="259"/>
                    <a:pt x="373" y="270"/>
                    <a:pt x="375" y="275"/>
                  </a:cubicBezTo>
                  <a:cubicBezTo>
                    <a:pt x="381" y="287"/>
                    <a:pt x="387" y="295"/>
                    <a:pt x="394" y="301"/>
                  </a:cubicBezTo>
                  <a:cubicBezTo>
                    <a:pt x="400" y="308"/>
                    <a:pt x="408" y="313"/>
                    <a:pt x="417" y="318"/>
                  </a:cubicBezTo>
                  <a:cubicBezTo>
                    <a:pt x="411" y="309"/>
                    <a:pt x="407" y="302"/>
                    <a:pt x="403" y="294"/>
                  </a:cubicBezTo>
                  <a:cubicBezTo>
                    <a:pt x="399" y="287"/>
                    <a:pt x="394" y="279"/>
                    <a:pt x="390" y="269"/>
                  </a:cubicBezTo>
                  <a:cubicBezTo>
                    <a:pt x="387" y="264"/>
                    <a:pt x="383" y="254"/>
                    <a:pt x="379" y="237"/>
                  </a:cubicBezTo>
                  <a:cubicBezTo>
                    <a:pt x="376" y="222"/>
                    <a:pt x="376" y="204"/>
                    <a:pt x="372" y="185"/>
                  </a:cubicBezTo>
                  <a:cubicBezTo>
                    <a:pt x="371" y="175"/>
                    <a:pt x="368" y="165"/>
                    <a:pt x="363" y="155"/>
                  </a:cubicBezTo>
                  <a:cubicBezTo>
                    <a:pt x="359" y="146"/>
                    <a:pt x="352" y="137"/>
                    <a:pt x="345" y="131"/>
                  </a:cubicBezTo>
                  <a:cubicBezTo>
                    <a:pt x="337" y="125"/>
                    <a:pt x="328" y="121"/>
                    <a:pt x="320" y="119"/>
                  </a:cubicBezTo>
                  <a:cubicBezTo>
                    <a:pt x="312" y="116"/>
                    <a:pt x="305" y="115"/>
                    <a:pt x="299" y="114"/>
                  </a:cubicBezTo>
                  <a:cubicBezTo>
                    <a:pt x="293" y="114"/>
                    <a:pt x="288" y="114"/>
                    <a:pt x="285" y="114"/>
                  </a:cubicBezTo>
                  <a:cubicBezTo>
                    <a:pt x="282" y="114"/>
                    <a:pt x="280" y="114"/>
                    <a:pt x="280" y="114"/>
                  </a:cubicBezTo>
                  <a:cubicBezTo>
                    <a:pt x="280" y="114"/>
                    <a:pt x="278" y="114"/>
                    <a:pt x="274" y="114"/>
                  </a:cubicBezTo>
                  <a:cubicBezTo>
                    <a:pt x="270" y="114"/>
                    <a:pt x="265" y="114"/>
                    <a:pt x="258" y="115"/>
                  </a:cubicBezTo>
                  <a:cubicBezTo>
                    <a:pt x="245" y="116"/>
                    <a:pt x="227" y="118"/>
                    <a:pt x="207" y="121"/>
                  </a:cubicBezTo>
                  <a:cubicBezTo>
                    <a:pt x="187" y="123"/>
                    <a:pt x="165" y="127"/>
                    <a:pt x="145" y="130"/>
                  </a:cubicBezTo>
                  <a:cubicBezTo>
                    <a:pt x="135" y="132"/>
                    <a:pt x="126" y="134"/>
                    <a:pt x="117" y="136"/>
                  </a:cubicBezTo>
                  <a:cubicBezTo>
                    <a:pt x="113" y="137"/>
                    <a:pt x="108" y="138"/>
                    <a:pt x="104" y="139"/>
                  </a:cubicBezTo>
                  <a:cubicBezTo>
                    <a:pt x="101" y="139"/>
                    <a:pt x="97" y="140"/>
                    <a:pt x="95" y="140"/>
                  </a:cubicBezTo>
                  <a:cubicBezTo>
                    <a:pt x="90" y="140"/>
                    <a:pt x="87" y="138"/>
                    <a:pt x="84" y="137"/>
                  </a:cubicBezTo>
                  <a:cubicBezTo>
                    <a:pt x="82" y="135"/>
                    <a:pt x="81" y="134"/>
                    <a:pt x="80" y="132"/>
                  </a:cubicBezTo>
                  <a:cubicBezTo>
                    <a:pt x="73" y="125"/>
                    <a:pt x="71" y="118"/>
                    <a:pt x="69" y="109"/>
                  </a:cubicBezTo>
                  <a:cubicBezTo>
                    <a:pt x="69" y="106"/>
                    <a:pt x="68" y="102"/>
                    <a:pt x="68" y="97"/>
                  </a:cubicBezTo>
                  <a:cubicBezTo>
                    <a:pt x="68" y="92"/>
                    <a:pt x="68" y="87"/>
                    <a:pt x="68" y="82"/>
                  </a:cubicBezTo>
                  <a:cubicBezTo>
                    <a:pt x="69" y="73"/>
                    <a:pt x="68" y="64"/>
                    <a:pt x="67" y="59"/>
                  </a:cubicBezTo>
                  <a:cubicBezTo>
                    <a:pt x="65" y="48"/>
                    <a:pt x="61" y="40"/>
                    <a:pt x="57" y="33"/>
                  </a:cubicBezTo>
                  <a:cubicBezTo>
                    <a:pt x="52" y="26"/>
                    <a:pt x="47" y="20"/>
                    <a:pt x="41" y="15"/>
                  </a:cubicBezTo>
                  <a:cubicBezTo>
                    <a:pt x="29" y="6"/>
                    <a:pt x="16" y="1"/>
                    <a:pt x="0" y="0"/>
                  </a:cubicBezTo>
                  <a:cubicBezTo>
                    <a:pt x="14" y="8"/>
                    <a:pt x="22" y="17"/>
                    <a:pt x="29" y="27"/>
                  </a:cubicBezTo>
                  <a:cubicBezTo>
                    <a:pt x="35" y="37"/>
                    <a:pt x="41" y="48"/>
                    <a:pt x="44" y="63"/>
                  </a:cubicBezTo>
                  <a:cubicBezTo>
                    <a:pt x="45" y="67"/>
                    <a:pt x="45" y="73"/>
                    <a:pt x="45" y="82"/>
                  </a:cubicBezTo>
                  <a:cubicBezTo>
                    <a:pt x="45" y="86"/>
                    <a:pt x="44" y="91"/>
                    <a:pt x="44" y="96"/>
                  </a:cubicBezTo>
                  <a:cubicBezTo>
                    <a:pt x="44" y="98"/>
                    <a:pt x="44" y="101"/>
                    <a:pt x="44" y="103"/>
                  </a:cubicBezTo>
                  <a:cubicBezTo>
                    <a:pt x="44" y="105"/>
                    <a:pt x="44" y="108"/>
                    <a:pt x="44" y="111"/>
                  </a:cubicBezTo>
                  <a:cubicBezTo>
                    <a:pt x="44" y="117"/>
                    <a:pt x="45" y="123"/>
                    <a:pt x="47" y="130"/>
                  </a:cubicBezTo>
                  <a:cubicBezTo>
                    <a:pt x="48" y="133"/>
                    <a:pt x="50" y="136"/>
                    <a:pt x="51" y="139"/>
                  </a:cubicBezTo>
                  <a:cubicBezTo>
                    <a:pt x="52" y="140"/>
                    <a:pt x="53" y="142"/>
                    <a:pt x="54" y="143"/>
                  </a:cubicBezTo>
                  <a:cubicBezTo>
                    <a:pt x="57" y="147"/>
                    <a:pt x="57" y="147"/>
                    <a:pt x="57" y="147"/>
                  </a:cubicBezTo>
                  <a:cubicBezTo>
                    <a:pt x="61" y="153"/>
                    <a:pt x="66" y="157"/>
                    <a:pt x="70" y="161"/>
                  </a:cubicBezTo>
                  <a:cubicBezTo>
                    <a:pt x="80" y="169"/>
                    <a:pt x="90" y="175"/>
                    <a:pt x="99" y="181"/>
                  </a:cubicBezTo>
                  <a:cubicBezTo>
                    <a:pt x="104" y="184"/>
                    <a:pt x="108" y="187"/>
                    <a:pt x="112" y="191"/>
                  </a:cubicBezTo>
                  <a:cubicBezTo>
                    <a:pt x="114" y="192"/>
                    <a:pt x="116" y="194"/>
                    <a:pt x="117" y="196"/>
                  </a:cubicBezTo>
                  <a:cubicBezTo>
                    <a:pt x="118" y="197"/>
                    <a:pt x="119" y="198"/>
                    <a:pt x="120" y="199"/>
                  </a:cubicBezTo>
                  <a:cubicBezTo>
                    <a:pt x="121" y="201"/>
                    <a:pt x="121" y="201"/>
                    <a:pt x="121" y="201"/>
                  </a:cubicBezTo>
                  <a:cubicBezTo>
                    <a:pt x="122" y="202"/>
                    <a:pt x="122" y="203"/>
                    <a:pt x="123" y="204"/>
                  </a:cubicBezTo>
                  <a:cubicBezTo>
                    <a:pt x="123" y="205"/>
                    <a:pt x="124" y="206"/>
                    <a:pt x="124" y="207"/>
                  </a:cubicBezTo>
                  <a:cubicBezTo>
                    <a:pt x="124" y="209"/>
                    <a:pt x="125" y="211"/>
                    <a:pt x="125" y="213"/>
                  </a:cubicBezTo>
                  <a:cubicBezTo>
                    <a:pt x="125" y="217"/>
                    <a:pt x="124" y="222"/>
                    <a:pt x="123" y="228"/>
                  </a:cubicBezTo>
                  <a:cubicBezTo>
                    <a:pt x="121" y="234"/>
                    <a:pt x="120" y="240"/>
                    <a:pt x="118" y="247"/>
                  </a:cubicBezTo>
                  <a:cubicBezTo>
                    <a:pt x="117" y="254"/>
                    <a:pt x="117" y="262"/>
                    <a:pt x="119" y="270"/>
                  </a:cubicBezTo>
                  <a:cubicBezTo>
                    <a:pt x="121" y="279"/>
                    <a:pt x="126" y="286"/>
                    <a:pt x="132" y="292"/>
                  </a:cubicBezTo>
                  <a:cubicBezTo>
                    <a:pt x="138" y="297"/>
                    <a:pt x="144" y="301"/>
                    <a:pt x="151" y="304"/>
                  </a:cubicBezTo>
                  <a:cubicBezTo>
                    <a:pt x="163" y="310"/>
                    <a:pt x="176" y="313"/>
                    <a:pt x="187" y="318"/>
                  </a:cubicBezTo>
                  <a:cubicBezTo>
                    <a:pt x="191" y="320"/>
                    <a:pt x="191" y="320"/>
                    <a:pt x="191" y="320"/>
                  </a:cubicBezTo>
                  <a:cubicBezTo>
                    <a:pt x="195" y="322"/>
                    <a:pt x="195" y="322"/>
                    <a:pt x="195" y="322"/>
                  </a:cubicBezTo>
                  <a:cubicBezTo>
                    <a:pt x="203" y="326"/>
                    <a:pt x="203" y="326"/>
                    <a:pt x="203" y="326"/>
                  </a:cubicBezTo>
                  <a:cubicBezTo>
                    <a:pt x="208" y="329"/>
                    <a:pt x="213" y="332"/>
                    <a:pt x="218" y="336"/>
                  </a:cubicBezTo>
                  <a:cubicBezTo>
                    <a:pt x="228" y="342"/>
                    <a:pt x="237" y="350"/>
                    <a:pt x="246" y="358"/>
                  </a:cubicBezTo>
                  <a:cubicBezTo>
                    <a:pt x="282" y="391"/>
                    <a:pt x="309" y="432"/>
                    <a:pt x="334" y="470"/>
                  </a:cubicBezTo>
                  <a:cubicBezTo>
                    <a:pt x="340" y="479"/>
                    <a:pt x="346" y="488"/>
                    <a:pt x="350" y="497"/>
                  </a:cubicBezTo>
                  <a:cubicBezTo>
                    <a:pt x="354" y="506"/>
                    <a:pt x="357" y="515"/>
                    <a:pt x="358" y="523"/>
                  </a:cubicBezTo>
                  <a:cubicBezTo>
                    <a:pt x="359" y="528"/>
                    <a:pt x="358" y="532"/>
                    <a:pt x="358" y="535"/>
                  </a:cubicBezTo>
                  <a:cubicBezTo>
                    <a:pt x="357" y="538"/>
                    <a:pt x="357" y="538"/>
                    <a:pt x="357" y="538"/>
                  </a:cubicBezTo>
                  <a:cubicBezTo>
                    <a:pt x="356" y="541"/>
                    <a:pt x="356" y="541"/>
                    <a:pt x="356" y="541"/>
                  </a:cubicBezTo>
                  <a:cubicBezTo>
                    <a:pt x="356" y="543"/>
                    <a:pt x="355" y="544"/>
                    <a:pt x="354" y="546"/>
                  </a:cubicBezTo>
                  <a:cubicBezTo>
                    <a:pt x="352" y="550"/>
                    <a:pt x="350" y="555"/>
                    <a:pt x="348" y="560"/>
                  </a:cubicBezTo>
                  <a:cubicBezTo>
                    <a:pt x="346" y="566"/>
                    <a:pt x="345" y="573"/>
                    <a:pt x="346" y="579"/>
                  </a:cubicBezTo>
                  <a:cubicBezTo>
                    <a:pt x="347" y="586"/>
                    <a:pt x="349" y="592"/>
                    <a:pt x="353" y="596"/>
                  </a:cubicBezTo>
                  <a:cubicBezTo>
                    <a:pt x="356" y="601"/>
                    <a:pt x="360" y="604"/>
                    <a:pt x="364" y="608"/>
                  </a:cubicBezTo>
                  <a:cubicBezTo>
                    <a:pt x="368" y="611"/>
                    <a:pt x="372" y="613"/>
                    <a:pt x="376" y="615"/>
                  </a:cubicBezTo>
                  <a:cubicBezTo>
                    <a:pt x="380" y="617"/>
                    <a:pt x="384" y="618"/>
                    <a:pt x="388" y="619"/>
                  </a:cubicBezTo>
                  <a:cubicBezTo>
                    <a:pt x="395" y="622"/>
                    <a:pt x="402" y="623"/>
                    <a:pt x="408" y="624"/>
                  </a:cubicBezTo>
                  <a:cubicBezTo>
                    <a:pt x="413" y="626"/>
                    <a:pt x="418" y="627"/>
                    <a:pt x="422" y="629"/>
                  </a:cubicBezTo>
                  <a:cubicBezTo>
                    <a:pt x="430" y="632"/>
                    <a:pt x="436" y="636"/>
                    <a:pt x="440" y="639"/>
                  </a:cubicBezTo>
                  <a:cubicBezTo>
                    <a:pt x="442" y="641"/>
                    <a:pt x="443" y="642"/>
                    <a:pt x="444" y="643"/>
                  </a:cubicBezTo>
                  <a:cubicBezTo>
                    <a:pt x="445" y="644"/>
                    <a:pt x="445" y="644"/>
                    <a:pt x="445" y="644"/>
                  </a:cubicBezTo>
                  <a:cubicBezTo>
                    <a:pt x="445" y="644"/>
                    <a:pt x="446" y="644"/>
                    <a:pt x="447" y="645"/>
                  </a:cubicBezTo>
                  <a:cubicBezTo>
                    <a:pt x="448" y="646"/>
                    <a:pt x="449" y="647"/>
                    <a:pt x="451" y="649"/>
                  </a:cubicBezTo>
                  <a:cubicBezTo>
                    <a:pt x="454" y="653"/>
                    <a:pt x="459" y="658"/>
                    <a:pt x="465" y="666"/>
                  </a:cubicBezTo>
                  <a:cubicBezTo>
                    <a:pt x="471" y="674"/>
                    <a:pt x="477" y="684"/>
                    <a:pt x="485" y="696"/>
                  </a:cubicBezTo>
                  <a:cubicBezTo>
                    <a:pt x="492" y="708"/>
                    <a:pt x="501" y="721"/>
                    <a:pt x="501" y="734"/>
                  </a:cubicBezTo>
                  <a:cubicBezTo>
                    <a:pt x="501" y="741"/>
                    <a:pt x="499" y="748"/>
                    <a:pt x="496" y="757"/>
                  </a:cubicBezTo>
                  <a:cubicBezTo>
                    <a:pt x="494" y="767"/>
                    <a:pt x="490" y="777"/>
                    <a:pt x="490" y="790"/>
                  </a:cubicBezTo>
                  <a:cubicBezTo>
                    <a:pt x="490" y="803"/>
                    <a:pt x="495" y="815"/>
                    <a:pt x="500" y="826"/>
                  </a:cubicBezTo>
                  <a:cubicBezTo>
                    <a:pt x="506" y="836"/>
                    <a:pt x="513" y="846"/>
                    <a:pt x="519" y="855"/>
                  </a:cubicBezTo>
                  <a:cubicBezTo>
                    <a:pt x="526" y="864"/>
                    <a:pt x="532" y="873"/>
                    <a:pt x="536" y="882"/>
                  </a:cubicBezTo>
                  <a:cubicBezTo>
                    <a:pt x="540" y="892"/>
                    <a:pt x="541" y="902"/>
                    <a:pt x="542" y="914"/>
                  </a:cubicBezTo>
                  <a:cubicBezTo>
                    <a:pt x="543" y="926"/>
                    <a:pt x="543" y="938"/>
                    <a:pt x="545" y="952"/>
                  </a:cubicBezTo>
                  <a:cubicBezTo>
                    <a:pt x="547" y="966"/>
                    <a:pt x="553" y="980"/>
                    <a:pt x="562" y="991"/>
                  </a:cubicBezTo>
                  <a:cubicBezTo>
                    <a:pt x="567" y="997"/>
                    <a:pt x="574" y="1003"/>
                    <a:pt x="582" y="1006"/>
                  </a:cubicBezTo>
                  <a:cubicBezTo>
                    <a:pt x="586" y="1008"/>
                    <a:pt x="590" y="1009"/>
                    <a:pt x="594" y="1009"/>
                  </a:cubicBezTo>
                  <a:cubicBezTo>
                    <a:pt x="596" y="1009"/>
                    <a:pt x="598" y="1010"/>
                    <a:pt x="601" y="1010"/>
                  </a:cubicBezTo>
                  <a:cubicBezTo>
                    <a:pt x="603" y="1009"/>
                    <a:pt x="605" y="1009"/>
                    <a:pt x="607" y="1009"/>
                  </a:cubicBezTo>
                  <a:cubicBezTo>
                    <a:pt x="615" y="1007"/>
                    <a:pt x="622" y="1004"/>
                    <a:pt x="627" y="1002"/>
                  </a:cubicBezTo>
                  <a:cubicBezTo>
                    <a:pt x="630" y="1001"/>
                    <a:pt x="633" y="1000"/>
                    <a:pt x="636" y="999"/>
                  </a:cubicBezTo>
                  <a:cubicBezTo>
                    <a:pt x="638" y="998"/>
                    <a:pt x="640" y="998"/>
                    <a:pt x="642" y="997"/>
                  </a:cubicBezTo>
                  <a:cubicBezTo>
                    <a:pt x="647" y="997"/>
                    <a:pt x="651" y="998"/>
                    <a:pt x="653" y="999"/>
                  </a:cubicBezTo>
                  <a:cubicBezTo>
                    <a:pt x="653" y="1000"/>
                    <a:pt x="654" y="1000"/>
                    <a:pt x="654" y="1001"/>
                  </a:cubicBezTo>
                  <a:cubicBezTo>
                    <a:pt x="654" y="1002"/>
                    <a:pt x="655" y="1003"/>
                    <a:pt x="654" y="1004"/>
                  </a:cubicBezTo>
                  <a:cubicBezTo>
                    <a:pt x="654" y="1008"/>
                    <a:pt x="652" y="1012"/>
                    <a:pt x="648" y="1017"/>
                  </a:cubicBezTo>
                  <a:cubicBezTo>
                    <a:pt x="645" y="1021"/>
                    <a:pt x="641" y="1027"/>
                    <a:pt x="638" y="1033"/>
                  </a:cubicBezTo>
                  <a:cubicBezTo>
                    <a:pt x="623" y="1055"/>
                    <a:pt x="613" y="1079"/>
                    <a:pt x="607" y="1104"/>
                  </a:cubicBezTo>
                  <a:cubicBezTo>
                    <a:pt x="605" y="1110"/>
                    <a:pt x="605" y="1116"/>
                    <a:pt x="604" y="1122"/>
                  </a:cubicBezTo>
                  <a:cubicBezTo>
                    <a:pt x="602" y="1128"/>
                    <a:pt x="602" y="1134"/>
                    <a:pt x="601" y="1140"/>
                  </a:cubicBezTo>
                  <a:cubicBezTo>
                    <a:pt x="601" y="1143"/>
                    <a:pt x="601" y="1146"/>
                    <a:pt x="601" y="1149"/>
                  </a:cubicBezTo>
                  <a:cubicBezTo>
                    <a:pt x="601" y="1152"/>
                    <a:pt x="600" y="1155"/>
                    <a:pt x="600" y="1158"/>
                  </a:cubicBezTo>
                  <a:cubicBezTo>
                    <a:pt x="600" y="1161"/>
                    <a:pt x="600" y="1164"/>
                    <a:pt x="600" y="1167"/>
                  </a:cubicBezTo>
                  <a:cubicBezTo>
                    <a:pt x="600" y="1170"/>
                    <a:pt x="601" y="1172"/>
                    <a:pt x="601" y="1175"/>
                  </a:cubicBezTo>
                  <a:cubicBezTo>
                    <a:pt x="601" y="1181"/>
                    <a:pt x="601" y="1187"/>
                    <a:pt x="602" y="1193"/>
                  </a:cubicBezTo>
                  <a:cubicBezTo>
                    <a:pt x="603" y="1198"/>
                    <a:pt x="604" y="1203"/>
                    <a:pt x="605" y="1208"/>
                  </a:cubicBezTo>
                  <a:cubicBezTo>
                    <a:pt x="607" y="1217"/>
                    <a:pt x="608" y="1225"/>
                    <a:pt x="610" y="1230"/>
                  </a:cubicBezTo>
                  <a:cubicBezTo>
                    <a:pt x="611" y="1234"/>
                    <a:pt x="613" y="1239"/>
                    <a:pt x="614" y="1243"/>
                  </a:cubicBezTo>
                  <a:cubicBezTo>
                    <a:pt x="616" y="1246"/>
                    <a:pt x="618" y="1250"/>
                    <a:pt x="619" y="1254"/>
                  </a:cubicBezTo>
                  <a:cubicBezTo>
                    <a:pt x="622" y="1261"/>
                    <a:pt x="627" y="1267"/>
                    <a:pt x="630" y="1273"/>
                  </a:cubicBezTo>
                  <a:cubicBezTo>
                    <a:pt x="631" y="1274"/>
                    <a:pt x="632" y="1275"/>
                    <a:pt x="634" y="1277"/>
                  </a:cubicBezTo>
                  <a:cubicBezTo>
                    <a:pt x="637" y="1281"/>
                    <a:pt x="637" y="1281"/>
                    <a:pt x="637" y="1281"/>
                  </a:cubicBezTo>
                  <a:cubicBezTo>
                    <a:pt x="639" y="1283"/>
                    <a:pt x="642" y="1286"/>
                    <a:pt x="644" y="1288"/>
                  </a:cubicBezTo>
                  <a:cubicBezTo>
                    <a:pt x="646" y="1291"/>
                    <a:pt x="649" y="1293"/>
                    <a:pt x="652" y="1296"/>
                  </a:cubicBezTo>
                  <a:cubicBezTo>
                    <a:pt x="655" y="1298"/>
                    <a:pt x="657" y="1300"/>
                    <a:pt x="660" y="1303"/>
                  </a:cubicBezTo>
                  <a:cubicBezTo>
                    <a:pt x="659" y="1299"/>
                    <a:pt x="658" y="1296"/>
                    <a:pt x="656" y="1293"/>
                  </a:cubicBezTo>
                  <a:cubicBezTo>
                    <a:pt x="655" y="1289"/>
                    <a:pt x="653" y="1286"/>
                    <a:pt x="652" y="1283"/>
                  </a:cubicBezTo>
                  <a:cubicBezTo>
                    <a:pt x="651" y="1280"/>
                    <a:pt x="650" y="1277"/>
                    <a:pt x="649" y="1274"/>
                  </a:cubicBezTo>
                  <a:cubicBezTo>
                    <a:pt x="647" y="1269"/>
                    <a:pt x="647" y="1269"/>
                    <a:pt x="647" y="1269"/>
                  </a:cubicBezTo>
                  <a:cubicBezTo>
                    <a:pt x="647" y="1268"/>
                    <a:pt x="646" y="1266"/>
                    <a:pt x="646" y="1265"/>
                  </a:cubicBezTo>
                  <a:cubicBezTo>
                    <a:pt x="644" y="1258"/>
                    <a:pt x="641" y="1252"/>
                    <a:pt x="639" y="1245"/>
                  </a:cubicBezTo>
                  <a:cubicBezTo>
                    <a:pt x="638" y="1242"/>
                    <a:pt x="637" y="1239"/>
                    <a:pt x="636" y="1235"/>
                  </a:cubicBezTo>
                  <a:cubicBezTo>
                    <a:pt x="635" y="1231"/>
                    <a:pt x="634" y="1227"/>
                    <a:pt x="632" y="1223"/>
                  </a:cubicBezTo>
                  <a:cubicBezTo>
                    <a:pt x="631" y="1219"/>
                    <a:pt x="630" y="1212"/>
                    <a:pt x="628" y="1204"/>
                  </a:cubicBezTo>
                  <a:cubicBezTo>
                    <a:pt x="627" y="1199"/>
                    <a:pt x="626" y="1195"/>
                    <a:pt x="626" y="1190"/>
                  </a:cubicBezTo>
                  <a:cubicBezTo>
                    <a:pt x="625" y="1185"/>
                    <a:pt x="625" y="1179"/>
                    <a:pt x="624" y="1174"/>
                  </a:cubicBezTo>
                  <a:cubicBezTo>
                    <a:pt x="624" y="1171"/>
                    <a:pt x="624" y="1169"/>
                    <a:pt x="624" y="1167"/>
                  </a:cubicBezTo>
                  <a:cubicBezTo>
                    <a:pt x="624" y="1164"/>
                    <a:pt x="624" y="1161"/>
                    <a:pt x="624" y="1159"/>
                  </a:cubicBezTo>
                  <a:cubicBezTo>
                    <a:pt x="624" y="1156"/>
                    <a:pt x="624" y="1153"/>
                    <a:pt x="624" y="1151"/>
                  </a:cubicBezTo>
                  <a:cubicBezTo>
                    <a:pt x="624" y="1148"/>
                    <a:pt x="625" y="1145"/>
                    <a:pt x="625" y="1142"/>
                  </a:cubicBezTo>
                  <a:cubicBezTo>
                    <a:pt x="625" y="1137"/>
                    <a:pt x="626" y="1131"/>
                    <a:pt x="627" y="1126"/>
                  </a:cubicBezTo>
                  <a:cubicBezTo>
                    <a:pt x="628" y="1120"/>
                    <a:pt x="629" y="1115"/>
                    <a:pt x="630" y="1109"/>
                  </a:cubicBezTo>
                  <a:cubicBezTo>
                    <a:pt x="635" y="1087"/>
                    <a:pt x="644" y="1065"/>
                    <a:pt x="657" y="1045"/>
                  </a:cubicBezTo>
                  <a:cubicBezTo>
                    <a:pt x="661" y="1040"/>
                    <a:pt x="664" y="1036"/>
                    <a:pt x="668" y="1030"/>
                  </a:cubicBezTo>
                  <a:cubicBezTo>
                    <a:pt x="672" y="1024"/>
                    <a:pt x="676" y="1018"/>
                    <a:pt x="678" y="1008"/>
                  </a:cubicBezTo>
                  <a:cubicBezTo>
                    <a:pt x="678" y="1004"/>
                    <a:pt x="678" y="998"/>
                    <a:pt x="676" y="993"/>
                  </a:cubicBezTo>
                  <a:cubicBezTo>
                    <a:pt x="674" y="988"/>
                    <a:pt x="671" y="983"/>
                    <a:pt x="666" y="980"/>
                  </a:cubicBezTo>
                  <a:cubicBezTo>
                    <a:pt x="662" y="977"/>
                    <a:pt x="657" y="975"/>
                    <a:pt x="653" y="975"/>
                  </a:cubicBezTo>
                  <a:cubicBezTo>
                    <a:pt x="648" y="974"/>
                    <a:pt x="644" y="974"/>
                    <a:pt x="640" y="974"/>
                  </a:cubicBezTo>
                  <a:cubicBezTo>
                    <a:pt x="636" y="974"/>
                    <a:pt x="632" y="975"/>
                    <a:pt x="628" y="977"/>
                  </a:cubicBezTo>
                  <a:cubicBezTo>
                    <a:pt x="625" y="978"/>
                    <a:pt x="621" y="979"/>
                    <a:pt x="618" y="980"/>
                  </a:cubicBezTo>
                  <a:cubicBezTo>
                    <a:pt x="612" y="983"/>
                    <a:pt x="607" y="985"/>
                    <a:pt x="603" y="986"/>
                  </a:cubicBezTo>
                  <a:cubicBezTo>
                    <a:pt x="599" y="986"/>
                    <a:pt x="595" y="986"/>
                    <a:pt x="591" y="984"/>
                  </a:cubicBezTo>
                  <a:cubicBezTo>
                    <a:pt x="587" y="983"/>
                    <a:pt x="584" y="980"/>
                    <a:pt x="580" y="976"/>
                  </a:cubicBezTo>
                  <a:cubicBezTo>
                    <a:pt x="574" y="969"/>
                    <a:pt x="570" y="958"/>
                    <a:pt x="568" y="948"/>
                  </a:cubicBezTo>
                  <a:cubicBezTo>
                    <a:pt x="566" y="937"/>
                    <a:pt x="566" y="925"/>
                    <a:pt x="565" y="912"/>
                  </a:cubicBezTo>
                  <a:cubicBezTo>
                    <a:pt x="565" y="900"/>
                    <a:pt x="563" y="886"/>
                    <a:pt x="558" y="874"/>
                  </a:cubicBezTo>
                  <a:cubicBezTo>
                    <a:pt x="552" y="861"/>
                    <a:pt x="545" y="851"/>
                    <a:pt x="539" y="841"/>
                  </a:cubicBezTo>
                  <a:cubicBezTo>
                    <a:pt x="532" y="832"/>
                    <a:pt x="526" y="823"/>
                    <a:pt x="521" y="815"/>
                  </a:cubicBezTo>
                  <a:cubicBezTo>
                    <a:pt x="519" y="811"/>
                    <a:pt x="517" y="807"/>
                    <a:pt x="516" y="803"/>
                  </a:cubicBezTo>
                  <a:cubicBezTo>
                    <a:pt x="530" y="798"/>
                    <a:pt x="542" y="793"/>
                    <a:pt x="559" y="783"/>
                  </a:cubicBezTo>
                  <a:cubicBezTo>
                    <a:pt x="562" y="781"/>
                    <a:pt x="566" y="779"/>
                    <a:pt x="571" y="776"/>
                  </a:cubicBezTo>
                  <a:cubicBezTo>
                    <a:pt x="574" y="775"/>
                    <a:pt x="577" y="774"/>
                    <a:pt x="580" y="772"/>
                  </a:cubicBezTo>
                  <a:cubicBezTo>
                    <a:pt x="581" y="771"/>
                    <a:pt x="583" y="770"/>
                    <a:pt x="584" y="770"/>
                  </a:cubicBezTo>
                  <a:cubicBezTo>
                    <a:pt x="586" y="769"/>
                    <a:pt x="588" y="768"/>
                    <a:pt x="590" y="767"/>
                  </a:cubicBezTo>
                  <a:cubicBezTo>
                    <a:pt x="594" y="765"/>
                    <a:pt x="598" y="763"/>
                    <a:pt x="602" y="761"/>
                  </a:cubicBezTo>
                  <a:cubicBezTo>
                    <a:pt x="611" y="758"/>
                    <a:pt x="619" y="754"/>
                    <a:pt x="628" y="751"/>
                  </a:cubicBezTo>
                  <a:cubicBezTo>
                    <a:pt x="646" y="744"/>
                    <a:pt x="664" y="738"/>
                    <a:pt x="684" y="733"/>
                  </a:cubicBezTo>
                  <a:cubicBezTo>
                    <a:pt x="694" y="730"/>
                    <a:pt x="703" y="729"/>
                    <a:pt x="709" y="732"/>
                  </a:cubicBezTo>
                  <a:cubicBezTo>
                    <a:pt x="712" y="734"/>
                    <a:pt x="715" y="737"/>
                    <a:pt x="718" y="741"/>
                  </a:cubicBezTo>
                  <a:cubicBezTo>
                    <a:pt x="719" y="743"/>
                    <a:pt x="721" y="745"/>
                    <a:pt x="723" y="748"/>
                  </a:cubicBezTo>
                  <a:cubicBezTo>
                    <a:pt x="725" y="750"/>
                    <a:pt x="727" y="752"/>
                    <a:pt x="729" y="754"/>
                  </a:cubicBezTo>
                  <a:cubicBezTo>
                    <a:pt x="745" y="771"/>
                    <a:pt x="766" y="783"/>
                    <a:pt x="788" y="788"/>
                  </a:cubicBezTo>
                  <a:cubicBezTo>
                    <a:pt x="800" y="791"/>
                    <a:pt x="811" y="792"/>
                    <a:pt x="823" y="792"/>
                  </a:cubicBezTo>
                  <a:cubicBezTo>
                    <a:pt x="835" y="791"/>
                    <a:pt x="846" y="788"/>
                    <a:pt x="857" y="785"/>
                  </a:cubicBezTo>
                  <a:cubicBezTo>
                    <a:pt x="867" y="781"/>
                    <a:pt x="877" y="778"/>
                    <a:pt x="887" y="775"/>
                  </a:cubicBezTo>
                  <a:cubicBezTo>
                    <a:pt x="897" y="773"/>
                    <a:pt x="906" y="772"/>
                    <a:pt x="916" y="774"/>
                  </a:cubicBezTo>
                  <a:cubicBezTo>
                    <a:pt x="925" y="776"/>
                    <a:pt x="934" y="779"/>
                    <a:pt x="943" y="783"/>
                  </a:cubicBezTo>
                  <a:cubicBezTo>
                    <a:pt x="952" y="787"/>
                    <a:pt x="961" y="792"/>
                    <a:pt x="970" y="796"/>
                  </a:cubicBezTo>
                  <a:cubicBezTo>
                    <a:pt x="1005" y="813"/>
                    <a:pt x="1037" y="829"/>
                    <a:pt x="1068" y="838"/>
                  </a:cubicBezTo>
                  <a:cubicBezTo>
                    <a:pt x="1083" y="843"/>
                    <a:pt x="1097" y="845"/>
                    <a:pt x="1110" y="846"/>
                  </a:cubicBezTo>
                  <a:cubicBezTo>
                    <a:pt x="1113" y="846"/>
                    <a:pt x="1116" y="846"/>
                    <a:pt x="1119" y="847"/>
                  </a:cubicBezTo>
                  <a:cubicBezTo>
                    <a:pt x="1122" y="847"/>
                    <a:pt x="1125" y="847"/>
                    <a:pt x="1128" y="846"/>
                  </a:cubicBezTo>
                  <a:cubicBezTo>
                    <a:pt x="1134" y="846"/>
                    <a:pt x="1139" y="846"/>
                    <a:pt x="1143" y="845"/>
                  </a:cubicBezTo>
                  <a:cubicBezTo>
                    <a:pt x="1148" y="845"/>
                    <a:pt x="1152" y="844"/>
                    <a:pt x="1155" y="843"/>
                  </a:cubicBezTo>
                  <a:cubicBezTo>
                    <a:pt x="1157" y="843"/>
                    <a:pt x="1159" y="842"/>
                    <a:pt x="1160" y="842"/>
                  </a:cubicBezTo>
                  <a:cubicBezTo>
                    <a:pt x="1162" y="841"/>
                    <a:pt x="1163" y="841"/>
                    <a:pt x="1164" y="841"/>
                  </a:cubicBezTo>
                  <a:cubicBezTo>
                    <a:pt x="1169" y="839"/>
                    <a:pt x="1171" y="839"/>
                    <a:pt x="1171" y="839"/>
                  </a:cubicBezTo>
                  <a:cubicBezTo>
                    <a:pt x="1171" y="839"/>
                    <a:pt x="1172" y="838"/>
                    <a:pt x="1173" y="838"/>
                  </a:cubicBezTo>
                  <a:cubicBezTo>
                    <a:pt x="1174" y="838"/>
                    <a:pt x="1176" y="837"/>
                    <a:pt x="1178" y="836"/>
                  </a:cubicBezTo>
                  <a:cubicBezTo>
                    <a:pt x="1183" y="835"/>
                    <a:pt x="1189" y="832"/>
                    <a:pt x="1197" y="828"/>
                  </a:cubicBezTo>
                  <a:cubicBezTo>
                    <a:pt x="1205" y="824"/>
                    <a:pt x="1215" y="820"/>
                    <a:pt x="1226" y="814"/>
                  </a:cubicBezTo>
                  <a:cubicBezTo>
                    <a:pt x="1237" y="808"/>
                    <a:pt x="1249" y="802"/>
                    <a:pt x="1263" y="796"/>
                  </a:cubicBezTo>
                  <a:cubicBezTo>
                    <a:pt x="1276" y="790"/>
                    <a:pt x="1291" y="784"/>
                    <a:pt x="1308" y="782"/>
                  </a:cubicBezTo>
                  <a:cubicBezTo>
                    <a:pt x="1316" y="782"/>
                    <a:pt x="1325" y="781"/>
                    <a:pt x="1333" y="782"/>
                  </a:cubicBezTo>
                  <a:cubicBezTo>
                    <a:pt x="1342" y="784"/>
                    <a:pt x="1351" y="786"/>
                    <a:pt x="1359" y="789"/>
                  </a:cubicBezTo>
                  <a:cubicBezTo>
                    <a:pt x="1377" y="795"/>
                    <a:pt x="1395" y="804"/>
                    <a:pt x="1415" y="813"/>
                  </a:cubicBezTo>
                  <a:cubicBezTo>
                    <a:pt x="1424" y="817"/>
                    <a:pt x="1434" y="821"/>
                    <a:pt x="1445" y="824"/>
                  </a:cubicBezTo>
                  <a:cubicBezTo>
                    <a:pt x="1456" y="827"/>
                    <a:pt x="1467" y="830"/>
                    <a:pt x="1479" y="829"/>
                  </a:cubicBezTo>
                  <a:cubicBezTo>
                    <a:pt x="1481" y="830"/>
                    <a:pt x="1483" y="831"/>
                    <a:pt x="1485" y="832"/>
                  </a:cubicBezTo>
                  <a:cubicBezTo>
                    <a:pt x="1489" y="834"/>
                    <a:pt x="1493" y="836"/>
                    <a:pt x="1496" y="839"/>
                  </a:cubicBezTo>
                  <a:cubicBezTo>
                    <a:pt x="1497" y="841"/>
                    <a:pt x="1499" y="842"/>
                    <a:pt x="1500" y="844"/>
                  </a:cubicBezTo>
                  <a:cubicBezTo>
                    <a:pt x="1501" y="847"/>
                    <a:pt x="1503" y="850"/>
                    <a:pt x="1504" y="857"/>
                  </a:cubicBezTo>
                  <a:cubicBezTo>
                    <a:pt x="1505" y="862"/>
                    <a:pt x="1506" y="870"/>
                    <a:pt x="1510" y="877"/>
                  </a:cubicBezTo>
                  <a:cubicBezTo>
                    <a:pt x="1513" y="884"/>
                    <a:pt x="1519" y="891"/>
                    <a:pt x="1524" y="897"/>
                  </a:cubicBezTo>
                  <a:cubicBezTo>
                    <a:pt x="1530" y="902"/>
                    <a:pt x="1537" y="906"/>
                    <a:pt x="1542" y="909"/>
                  </a:cubicBezTo>
                  <a:cubicBezTo>
                    <a:pt x="1546" y="911"/>
                    <a:pt x="1550" y="912"/>
                    <a:pt x="1550" y="912"/>
                  </a:cubicBezTo>
                  <a:cubicBezTo>
                    <a:pt x="1550" y="912"/>
                    <a:pt x="1552" y="913"/>
                    <a:pt x="1556" y="914"/>
                  </a:cubicBezTo>
                  <a:cubicBezTo>
                    <a:pt x="1560" y="915"/>
                    <a:pt x="1566" y="916"/>
                    <a:pt x="1571" y="918"/>
                  </a:cubicBezTo>
                  <a:cubicBezTo>
                    <a:pt x="1576" y="920"/>
                    <a:pt x="1581" y="923"/>
                    <a:pt x="1585" y="927"/>
                  </a:cubicBezTo>
                  <a:cubicBezTo>
                    <a:pt x="1590" y="931"/>
                    <a:pt x="1594" y="936"/>
                    <a:pt x="1598" y="940"/>
                  </a:cubicBezTo>
                  <a:cubicBezTo>
                    <a:pt x="1610" y="953"/>
                    <a:pt x="1617" y="962"/>
                    <a:pt x="1621" y="967"/>
                  </a:cubicBezTo>
                  <a:cubicBezTo>
                    <a:pt x="1635" y="985"/>
                    <a:pt x="1645" y="995"/>
                    <a:pt x="1659" y="1009"/>
                  </a:cubicBezTo>
                  <a:cubicBezTo>
                    <a:pt x="1653" y="989"/>
                    <a:pt x="1648" y="976"/>
                    <a:pt x="1633" y="957"/>
                  </a:cubicBezTo>
                  <a:cubicBezTo>
                    <a:pt x="1629" y="952"/>
                    <a:pt x="1622" y="943"/>
                    <a:pt x="1610" y="929"/>
                  </a:cubicBezTo>
                  <a:cubicBezTo>
                    <a:pt x="1606" y="925"/>
                    <a:pt x="1601" y="920"/>
                    <a:pt x="1596" y="915"/>
                  </a:cubicBezTo>
                  <a:cubicBezTo>
                    <a:pt x="1590" y="911"/>
                    <a:pt x="1583" y="906"/>
                    <a:pt x="1576" y="904"/>
                  </a:cubicBezTo>
                  <a:cubicBezTo>
                    <a:pt x="1570" y="901"/>
                    <a:pt x="1564" y="900"/>
                    <a:pt x="1560" y="899"/>
                  </a:cubicBezTo>
                  <a:cubicBezTo>
                    <a:pt x="1557" y="898"/>
                    <a:pt x="1554" y="897"/>
                    <a:pt x="1554" y="897"/>
                  </a:cubicBezTo>
                  <a:cubicBezTo>
                    <a:pt x="1554" y="897"/>
                    <a:pt x="1552" y="896"/>
                    <a:pt x="1548" y="895"/>
                  </a:cubicBezTo>
                  <a:cubicBezTo>
                    <a:pt x="1545" y="893"/>
                    <a:pt x="1540" y="890"/>
                    <a:pt x="1535" y="886"/>
                  </a:cubicBezTo>
                  <a:cubicBezTo>
                    <a:pt x="1531" y="881"/>
                    <a:pt x="1527" y="876"/>
                    <a:pt x="1524" y="870"/>
                  </a:cubicBezTo>
                  <a:cubicBezTo>
                    <a:pt x="1521" y="864"/>
                    <a:pt x="1520" y="859"/>
                    <a:pt x="1519" y="854"/>
                  </a:cubicBezTo>
                  <a:cubicBezTo>
                    <a:pt x="1518" y="847"/>
                    <a:pt x="1516" y="841"/>
                    <a:pt x="1513" y="837"/>
                  </a:cubicBezTo>
                  <a:cubicBezTo>
                    <a:pt x="1511" y="832"/>
                    <a:pt x="1509" y="830"/>
                    <a:pt x="1507" y="828"/>
                  </a:cubicBezTo>
                  <a:cubicBezTo>
                    <a:pt x="1506" y="827"/>
                    <a:pt x="1504" y="826"/>
                    <a:pt x="1503" y="825"/>
                  </a:cubicBezTo>
                  <a:cubicBezTo>
                    <a:pt x="1507" y="824"/>
                    <a:pt x="1510" y="822"/>
                    <a:pt x="1514" y="821"/>
                  </a:cubicBezTo>
                  <a:cubicBezTo>
                    <a:pt x="1519" y="819"/>
                    <a:pt x="1524" y="816"/>
                    <a:pt x="1528" y="814"/>
                  </a:cubicBezTo>
                  <a:cubicBezTo>
                    <a:pt x="1533" y="812"/>
                    <a:pt x="1538" y="811"/>
                    <a:pt x="1542" y="811"/>
                  </a:cubicBezTo>
                  <a:cubicBezTo>
                    <a:pt x="1546" y="810"/>
                    <a:pt x="1549" y="811"/>
                    <a:pt x="1552" y="813"/>
                  </a:cubicBezTo>
                  <a:cubicBezTo>
                    <a:pt x="1555" y="815"/>
                    <a:pt x="1558" y="819"/>
                    <a:pt x="1562" y="824"/>
                  </a:cubicBezTo>
                  <a:cubicBezTo>
                    <a:pt x="1570" y="833"/>
                    <a:pt x="1581" y="840"/>
                    <a:pt x="1592" y="844"/>
                  </a:cubicBezTo>
                  <a:cubicBezTo>
                    <a:pt x="1604" y="847"/>
                    <a:pt x="1615" y="849"/>
                    <a:pt x="1627" y="848"/>
                  </a:cubicBezTo>
                  <a:cubicBezTo>
                    <a:pt x="1638" y="848"/>
                    <a:pt x="1649" y="846"/>
                    <a:pt x="1659" y="844"/>
                  </a:cubicBezTo>
                  <a:cubicBezTo>
                    <a:pt x="1670" y="842"/>
                    <a:pt x="1680" y="839"/>
                    <a:pt x="1689" y="835"/>
                  </a:cubicBezTo>
                  <a:cubicBezTo>
                    <a:pt x="1694" y="834"/>
                    <a:pt x="1699" y="832"/>
                    <a:pt x="1703" y="830"/>
                  </a:cubicBezTo>
                  <a:cubicBezTo>
                    <a:pt x="1708" y="829"/>
                    <a:pt x="1712" y="828"/>
                    <a:pt x="1716" y="826"/>
                  </a:cubicBezTo>
                  <a:cubicBezTo>
                    <a:pt x="1731" y="821"/>
                    <a:pt x="1743" y="819"/>
                    <a:pt x="1749" y="818"/>
                  </a:cubicBezTo>
                  <a:cubicBezTo>
                    <a:pt x="1760" y="816"/>
                    <a:pt x="1769" y="815"/>
                    <a:pt x="1777" y="814"/>
                  </a:cubicBezTo>
                  <a:cubicBezTo>
                    <a:pt x="1786" y="814"/>
                    <a:pt x="1794" y="813"/>
                    <a:pt x="1804" y="815"/>
                  </a:cubicBezTo>
                  <a:cubicBezTo>
                    <a:pt x="1796" y="809"/>
                    <a:pt x="1788" y="805"/>
                    <a:pt x="1778" y="80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8"/>
            <p:cNvGrpSpPr/>
            <p:nvPr/>
          </p:nvGrpSpPr>
          <p:grpSpPr>
            <a:xfrm>
              <a:off x="-394081" y="-564050"/>
              <a:ext cx="1557242" cy="2185579"/>
              <a:chOff x="-1308077" y="-1199547"/>
              <a:chExt cx="3005098" cy="4059397"/>
            </a:xfrm>
          </p:grpSpPr>
          <p:sp>
            <p:nvSpPr>
              <p:cNvPr id="260" name="Google Shape;260;p18"/>
              <p:cNvSpPr/>
              <p:nvPr/>
            </p:nvSpPr>
            <p:spPr>
              <a:xfrm>
                <a:off x="-1308077" y="-1199547"/>
                <a:ext cx="3005098" cy="4059397"/>
              </a:xfrm>
              <a:custGeom>
                <a:avLst/>
                <a:gdLst/>
                <a:ahLst/>
                <a:cxnLst/>
                <a:rect l="l" t="t" r="r" b="b"/>
                <a:pathLst>
                  <a:path w="1963" h="2652" extrusionOk="0">
                    <a:moveTo>
                      <a:pt x="1908" y="1412"/>
                    </a:moveTo>
                    <a:cubicBezTo>
                      <a:pt x="1901" y="1411"/>
                      <a:pt x="1888" y="1409"/>
                      <a:pt x="1873" y="1406"/>
                    </a:cubicBezTo>
                    <a:cubicBezTo>
                      <a:pt x="1857" y="1404"/>
                      <a:pt x="1841" y="1402"/>
                      <a:pt x="1825" y="1399"/>
                    </a:cubicBezTo>
                    <a:cubicBezTo>
                      <a:pt x="1808" y="1396"/>
                      <a:pt x="1791" y="1393"/>
                      <a:pt x="1776" y="1386"/>
                    </a:cubicBezTo>
                    <a:cubicBezTo>
                      <a:pt x="1768" y="1383"/>
                      <a:pt x="1761" y="1379"/>
                      <a:pt x="1755" y="1374"/>
                    </a:cubicBezTo>
                    <a:cubicBezTo>
                      <a:pt x="1748" y="1369"/>
                      <a:pt x="1743" y="1363"/>
                      <a:pt x="1739" y="1356"/>
                    </a:cubicBezTo>
                    <a:cubicBezTo>
                      <a:pt x="1730" y="1341"/>
                      <a:pt x="1725" y="1323"/>
                      <a:pt x="1714" y="1307"/>
                    </a:cubicBezTo>
                    <a:cubicBezTo>
                      <a:pt x="1708" y="1299"/>
                      <a:pt x="1700" y="1292"/>
                      <a:pt x="1691" y="1287"/>
                    </a:cubicBezTo>
                    <a:cubicBezTo>
                      <a:pt x="1682" y="1283"/>
                      <a:pt x="1673" y="1281"/>
                      <a:pt x="1665" y="1278"/>
                    </a:cubicBezTo>
                    <a:cubicBezTo>
                      <a:pt x="1656" y="1276"/>
                      <a:pt x="1649" y="1274"/>
                      <a:pt x="1642" y="1270"/>
                    </a:cubicBezTo>
                    <a:cubicBezTo>
                      <a:pt x="1635" y="1267"/>
                      <a:pt x="1629" y="1262"/>
                      <a:pt x="1623" y="1257"/>
                    </a:cubicBezTo>
                    <a:cubicBezTo>
                      <a:pt x="1612" y="1247"/>
                      <a:pt x="1604" y="1235"/>
                      <a:pt x="1597" y="1223"/>
                    </a:cubicBezTo>
                    <a:cubicBezTo>
                      <a:pt x="1590" y="1210"/>
                      <a:pt x="1585" y="1198"/>
                      <a:pt x="1581" y="1186"/>
                    </a:cubicBezTo>
                    <a:cubicBezTo>
                      <a:pt x="1577" y="1175"/>
                      <a:pt x="1573" y="1164"/>
                      <a:pt x="1569" y="1154"/>
                    </a:cubicBezTo>
                    <a:cubicBezTo>
                      <a:pt x="1566" y="1145"/>
                      <a:pt x="1562" y="1136"/>
                      <a:pt x="1559" y="1129"/>
                    </a:cubicBezTo>
                    <a:cubicBezTo>
                      <a:pt x="1553" y="1116"/>
                      <a:pt x="1549" y="1108"/>
                      <a:pt x="1549" y="1108"/>
                    </a:cubicBezTo>
                    <a:cubicBezTo>
                      <a:pt x="1549" y="1108"/>
                      <a:pt x="1548" y="1107"/>
                      <a:pt x="1546" y="1103"/>
                    </a:cubicBezTo>
                    <a:cubicBezTo>
                      <a:pt x="1544" y="1100"/>
                      <a:pt x="1541" y="1095"/>
                      <a:pt x="1536" y="1089"/>
                    </a:cubicBezTo>
                    <a:cubicBezTo>
                      <a:pt x="1531" y="1083"/>
                      <a:pt x="1525" y="1076"/>
                      <a:pt x="1516" y="1069"/>
                    </a:cubicBezTo>
                    <a:cubicBezTo>
                      <a:pt x="1512" y="1065"/>
                      <a:pt x="1507" y="1062"/>
                      <a:pt x="1502" y="1059"/>
                    </a:cubicBezTo>
                    <a:cubicBezTo>
                      <a:pt x="1499" y="1057"/>
                      <a:pt x="1497" y="1056"/>
                      <a:pt x="1494" y="1054"/>
                    </a:cubicBezTo>
                    <a:cubicBezTo>
                      <a:pt x="1491" y="1053"/>
                      <a:pt x="1488" y="1052"/>
                      <a:pt x="1485" y="1050"/>
                    </a:cubicBezTo>
                    <a:cubicBezTo>
                      <a:pt x="1472" y="1045"/>
                      <a:pt x="1458" y="1042"/>
                      <a:pt x="1443" y="1040"/>
                    </a:cubicBezTo>
                    <a:cubicBezTo>
                      <a:pt x="1428" y="1038"/>
                      <a:pt x="1412" y="1037"/>
                      <a:pt x="1396" y="1037"/>
                    </a:cubicBezTo>
                    <a:cubicBezTo>
                      <a:pt x="1380" y="1038"/>
                      <a:pt x="1362" y="1039"/>
                      <a:pt x="1345" y="1040"/>
                    </a:cubicBezTo>
                    <a:cubicBezTo>
                      <a:pt x="1328" y="1041"/>
                      <a:pt x="1311" y="1042"/>
                      <a:pt x="1293" y="1041"/>
                    </a:cubicBezTo>
                    <a:cubicBezTo>
                      <a:pt x="1276" y="1041"/>
                      <a:pt x="1258" y="1039"/>
                      <a:pt x="1242" y="1034"/>
                    </a:cubicBezTo>
                    <a:cubicBezTo>
                      <a:pt x="1225" y="1029"/>
                      <a:pt x="1210" y="1021"/>
                      <a:pt x="1198" y="1010"/>
                    </a:cubicBezTo>
                    <a:cubicBezTo>
                      <a:pt x="1186" y="998"/>
                      <a:pt x="1177" y="984"/>
                      <a:pt x="1169" y="969"/>
                    </a:cubicBezTo>
                    <a:cubicBezTo>
                      <a:pt x="1161" y="955"/>
                      <a:pt x="1154" y="940"/>
                      <a:pt x="1145" y="926"/>
                    </a:cubicBezTo>
                    <a:cubicBezTo>
                      <a:pt x="1141" y="919"/>
                      <a:pt x="1137" y="912"/>
                      <a:pt x="1132" y="906"/>
                    </a:cubicBezTo>
                    <a:cubicBezTo>
                      <a:pt x="1130" y="902"/>
                      <a:pt x="1128" y="899"/>
                      <a:pt x="1126" y="896"/>
                    </a:cubicBezTo>
                    <a:cubicBezTo>
                      <a:pt x="1124" y="894"/>
                      <a:pt x="1122" y="891"/>
                      <a:pt x="1120" y="888"/>
                    </a:cubicBezTo>
                    <a:cubicBezTo>
                      <a:pt x="1117" y="886"/>
                      <a:pt x="1115" y="883"/>
                      <a:pt x="1113" y="881"/>
                    </a:cubicBezTo>
                    <a:cubicBezTo>
                      <a:pt x="1109" y="876"/>
                      <a:pt x="1106" y="872"/>
                      <a:pt x="1103" y="870"/>
                    </a:cubicBezTo>
                    <a:cubicBezTo>
                      <a:pt x="1095" y="861"/>
                      <a:pt x="1087" y="855"/>
                      <a:pt x="1079" y="850"/>
                    </a:cubicBezTo>
                    <a:cubicBezTo>
                      <a:pt x="1078" y="849"/>
                      <a:pt x="1077" y="848"/>
                      <a:pt x="1075" y="847"/>
                    </a:cubicBezTo>
                    <a:cubicBezTo>
                      <a:pt x="1075" y="847"/>
                      <a:pt x="1075" y="847"/>
                      <a:pt x="1075" y="846"/>
                    </a:cubicBezTo>
                    <a:cubicBezTo>
                      <a:pt x="1073" y="836"/>
                      <a:pt x="1069" y="825"/>
                      <a:pt x="1062" y="815"/>
                    </a:cubicBezTo>
                    <a:cubicBezTo>
                      <a:pt x="1056" y="805"/>
                      <a:pt x="1046" y="796"/>
                      <a:pt x="1035" y="789"/>
                    </a:cubicBezTo>
                    <a:cubicBezTo>
                      <a:pt x="1011" y="773"/>
                      <a:pt x="981" y="769"/>
                      <a:pt x="951" y="769"/>
                    </a:cubicBezTo>
                    <a:cubicBezTo>
                      <a:pt x="936" y="769"/>
                      <a:pt x="921" y="770"/>
                      <a:pt x="905" y="772"/>
                    </a:cubicBezTo>
                    <a:cubicBezTo>
                      <a:pt x="890" y="773"/>
                      <a:pt x="873" y="775"/>
                      <a:pt x="857" y="778"/>
                    </a:cubicBezTo>
                    <a:cubicBezTo>
                      <a:pt x="840" y="780"/>
                      <a:pt x="823" y="783"/>
                      <a:pt x="805" y="787"/>
                    </a:cubicBezTo>
                    <a:cubicBezTo>
                      <a:pt x="796" y="789"/>
                      <a:pt x="788" y="791"/>
                      <a:pt x="779" y="794"/>
                    </a:cubicBezTo>
                    <a:cubicBezTo>
                      <a:pt x="770" y="796"/>
                      <a:pt x="762" y="798"/>
                      <a:pt x="753" y="800"/>
                    </a:cubicBezTo>
                    <a:cubicBezTo>
                      <a:pt x="745" y="802"/>
                      <a:pt x="736" y="803"/>
                      <a:pt x="728" y="803"/>
                    </a:cubicBezTo>
                    <a:cubicBezTo>
                      <a:pt x="720" y="804"/>
                      <a:pt x="712" y="803"/>
                      <a:pt x="705" y="801"/>
                    </a:cubicBezTo>
                    <a:cubicBezTo>
                      <a:pt x="698" y="799"/>
                      <a:pt x="692" y="796"/>
                      <a:pt x="688" y="791"/>
                    </a:cubicBezTo>
                    <a:cubicBezTo>
                      <a:pt x="686" y="789"/>
                      <a:pt x="684" y="786"/>
                      <a:pt x="683" y="783"/>
                    </a:cubicBezTo>
                    <a:cubicBezTo>
                      <a:pt x="682" y="780"/>
                      <a:pt x="681" y="777"/>
                      <a:pt x="680" y="773"/>
                    </a:cubicBezTo>
                    <a:cubicBezTo>
                      <a:pt x="679" y="766"/>
                      <a:pt x="680" y="757"/>
                      <a:pt x="681" y="748"/>
                    </a:cubicBezTo>
                    <a:cubicBezTo>
                      <a:pt x="683" y="739"/>
                      <a:pt x="685" y="730"/>
                      <a:pt x="687" y="719"/>
                    </a:cubicBezTo>
                    <a:cubicBezTo>
                      <a:pt x="689" y="709"/>
                      <a:pt x="691" y="699"/>
                      <a:pt x="691" y="687"/>
                    </a:cubicBezTo>
                    <a:cubicBezTo>
                      <a:pt x="692" y="681"/>
                      <a:pt x="691" y="675"/>
                      <a:pt x="690" y="668"/>
                    </a:cubicBezTo>
                    <a:cubicBezTo>
                      <a:pt x="689" y="662"/>
                      <a:pt x="686" y="655"/>
                      <a:pt x="683" y="649"/>
                    </a:cubicBezTo>
                    <a:cubicBezTo>
                      <a:pt x="679" y="643"/>
                      <a:pt x="674" y="638"/>
                      <a:pt x="669" y="634"/>
                    </a:cubicBezTo>
                    <a:cubicBezTo>
                      <a:pt x="664" y="629"/>
                      <a:pt x="659" y="627"/>
                      <a:pt x="654" y="624"/>
                    </a:cubicBezTo>
                    <a:cubicBezTo>
                      <a:pt x="649" y="621"/>
                      <a:pt x="645" y="619"/>
                      <a:pt x="642" y="617"/>
                    </a:cubicBezTo>
                    <a:cubicBezTo>
                      <a:pt x="641" y="616"/>
                      <a:pt x="639" y="615"/>
                      <a:pt x="638" y="613"/>
                    </a:cubicBezTo>
                    <a:cubicBezTo>
                      <a:pt x="637" y="612"/>
                      <a:pt x="636" y="611"/>
                      <a:pt x="635" y="609"/>
                    </a:cubicBezTo>
                    <a:cubicBezTo>
                      <a:pt x="630" y="604"/>
                      <a:pt x="628" y="597"/>
                      <a:pt x="627" y="588"/>
                    </a:cubicBezTo>
                    <a:cubicBezTo>
                      <a:pt x="625" y="580"/>
                      <a:pt x="625" y="570"/>
                      <a:pt x="626" y="561"/>
                    </a:cubicBezTo>
                    <a:cubicBezTo>
                      <a:pt x="626" y="550"/>
                      <a:pt x="627" y="540"/>
                      <a:pt x="627" y="530"/>
                    </a:cubicBezTo>
                    <a:cubicBezTo>
                      <a:pt x="628" y="522"/>
                      <a:pt x="628" y="522"/>
                      <a:pt x="628" y="522"/>
                    </a:cubicBezTo>
                    <a:cubicBezTo>
                      <a:pt x="628" y="513"/>
                      <a:pt x="628" y="513"/>
                      <a:pt x="628" y="513"/>
                    </a:cubicBezTo>
                    <a:cubicBezTo>
                      <a:pt x="627" y="508"/>
                      <a:pt x="627" y="502"/>
                      <a:pt x="626" y="496"/>
                    </a:cubicBezTo>
                    <a:cubicBezTo>
                      <a:pt x="623" y="474"/>
                      <a:pt x="614" y="452"/>
                      <a:pt x="602" y="433"/>
                    </a:cubicBezTo>
                    <a:cubicBezTo>
                      <a:pt x="596" y="424"/>
                      <a:pt x="588" y="415"/>
                      <a:pt x="580" y="408"/>
                    </a:cubicBezTo>
                    <a:cubicBezTo>
                      <a:pt x="572" y="400"/>
                      <a:pt x="563" y="394"/>
                      <a:pt x="555" y="388"/>
                    </a:cubicBezTo>
                    <a:cubicBezTo>
                      <a:pt x="548" y="382"/>
                      <a:pt x="541" y="377"/>
                      <a:pt x="536" y="371"/>
                    </a:cubicBezTo>
                    <a:cubicBezTo>
                      <a:pt x="534" y="368"/>
                      <a:pt x="534" y="368"/>
                      <a:pt x="534" y="368"/>
                    </a:cubicBezTo>
                    <a:cubicBezTo>
                      <a:pt x="532" y="366"/>
                      <a:pt x="532" y="366"/>
                      <a:pt x="532" y="366"/>
                    </a:cubicBezTo>
                    <a:cubicBezTo>
                      <a:pt x="531" y="365"/>
                      <a:pt x="530" y="363"/>
                      <a:pt x="529" y="362"/>
                    </a:cubicBezTo>
                    <a:cubicBezTo>
                      <a:pt x="528" y="358"/>
                      <a:pt x="526" y="355"/>
                      <a:pt x="526" y="352"/>
                    </a:cubicBezTo>
                    <a:cubicBezTo>
                      <a:pt x="524" y="345"/>
                      <a:pt x="525" y="339"/>
                      <a:pt x="527" y="335"/>
                    </a:cubicBezTo>
                    <a:cubicBezTo>
                      <a:pt x="527" y="335"/>
                      <a:pt x="528" y="334"/>
                      <a:pt x="528" y="334"/>
                    </a:cubicBezTo>
                    <a:cubicBezTo>
                      <a:pt x="528" y="333"/>
                      <a:pt x="528" y="333"/>
                      <a:pt x="528" y="333"/>
                    </a:cubicBezTo>
                    <a:cubicBezTo>
                      <a:pt x="529" y="332"/>
                      <a:pt x="529" y="332"/>
                      <a:pt x="529" y="332"/>
                    </a:cubicBezTo>
                    <a:cubicBezTo>
                      <a:pt x="530" y="332"/>
                      <a:pt x="530" y="331"/>
                      <a:pt x="531" y="331"/>
                    </a:cubicBezTo>
                    <a:cubicBezTo>
                      <a:pt x="531" y="330"/>
                      <a:pt x="532" y="329"/>
                      <a:pt x="533" y="329"/>
                    </a:cubicBezTo>
                    <a:cubicBezTo>
                      <a:pt x="536" y="326"/>
                      <a:pt x="540" y="324"/>
                      <a:pt x="543" y="321"/>
                    </a:cubicBezTo>
                    <a:cubicBezTo>
                      <a:pt x="547" y="318"/>
                      <a:pt x="552" y="314"/>
                      <a:pt x="556" y="309"/>
                    </a:cubicBezTo>
                    <a:cubicBezTo>
                      <a:pt x="558" y="308"/>
                      <a:pt x="559" y="306"/>
                      <a:pt x="560" y="305"/>
                    </a:cubicBezTo>
                    <a:cubicBezTo>
                      <a:pt x="561" y="303"/>
                      <a:pt x="562" y="301"/>
                      <a:pt x="563" y="299"/>
                    </a:cubicBezTo>
                    <a:cubicBezTo>
                      <a:pt x="563" y="298"/>
                      <a:pt x="564" y="297"/>
                      <a:pt x="564" y="296"/>
                    </a:cubicBezTo>
                    <a:cubicBezTo>
                      <a:pt x="564" y="295"/>
                      <a:pt x="564" y="293"/>
                      <a:pt x="565" y="292"/>
                    </a:cubicBezTo>
                    <a:cubicBezTo>
                      <a:pt x="565" y="290"/>
                      <a:pt x="565" y="287"/>
                      <a:pt x="565" y="285"/>
                    </a:cubicBezTo>
                    <a:cubicBezTo>
                      <a:pt x="565" y="283"/>
                      <a:pt x="565" y="282"/>
                      <a:pt x="564" y="281"/>
                    </a:cubicBezTo>
                    <a:cubicBezTo>
                      <a:pt x="569" y="283"/>
                      <a:pt x="574" y="286"/>
                      <a:pt x="580" y="287"/>
                    </a:cubicBezTo>
                    <a:cubicBezTo>
                      <a:pt x="583" y="288"/>
                      <a:pt x="588" y="290"/>
                      <a:pt x="594" y="291"/>
                    </a:cubicBezTo>
                    <a:cubicBezTo>
                      <a:pt x="601" y="292"/>
                      <a:pt x="608" y="292"/>
                      <a:pt x="616" y="293"/>
                    </a:cubicBezTo>
                    <a:cubicBezTo>
                      <a:pt x="621" y="294"/>
                      <a:pt x="626" y="294"/>
                      <a:pt x="631" y="295"/>
                    </a:cubicBezTo>
                    <a:cubicBezTo>
                      <a:pt x="636" y="295"/>
                      <a:pt x="642" y="296"/>
                      <a:pt x="647" y="297"/>
                    </a:cubicBezTo>
                    <a:cubicBezTo>
                      <a:pt x="657" y="299"/>
                      <a:pt x="667" y="303"/>
                      <a:pt x="676" y="308"/>
                    </a:cubicBezTo>
                    <a:cubicBezTo>
                      <a:pt x="685" y="314"/>
                      <a:pt x="693" y="322"/>
                      <a:pt x="702" y="331"/>
                    </a:cubicBezTo>
                    <a:cubicBezTo>
                      <a:pt x="710" y="339"/>
                      <a:pt x="718" y="348"/>
                      <a:pt x="728" y="356"/>
                    </a:cubicBezTo>
                    <a:cubicBezTo>
                      <a:pt x="748" y="371"/>
                      <a:pt x="772" y="380"/>
                      <a:pt x="795" y="382"/>
                    </a:cubicBezTo>
                    <a:cubicBezTo>
                      <a:pt x="817" y="385"/>
                      <a:pt x="839" y="381"/>
                      <a:pt x="855" y="375"/>
                    </a:cubicBezTo>
                    <a:cubicBezTo>
                      <a:pt x="863" y="372"/>
                      <a:pt x="870" y="369"/>
                      <a:pt x="876" y="366"/>
                    </a:cubicBezTo>
                    <a:cubicBezTo>
                      <a:pt x="882" y="364"/>
                      <a:pt x="888" y="362"/>
                      <a:pt x="892" y="360"/>
                    </a:cubicBezTo>
                    <a:cubicBezTo>
                      <a:pt x="900" y="358"/>
                      <a:pt x="905" y="357"/>
                      <a:pt x="905" y="357"/>
                    </a:cubicBezTo>
                    <a:cubicBezTo>
                      <a:pt x="905" y="357"/>
                      <a:pt x="906" y="357"/>
                      <a:pt x="909" y="357"/>
                    </a:cubicBezTo>
                    <a:cubicBezTo>
                      <a:pt x="911" y="356"/>
                      <a:pt x="914" y="356"/>
                      <a:pt x="918" y="357"/>
                    </a:cubicBezTo>
                    <a:cubicBezTo>
                      <a:pt x="922" y="357"/>
                      <a:pt x="926" y="358"/>
                      <a:pt x="930" y="361"/>
                    </a:cubicBezTo>
                    <a:cubicBezTo>
                      <a:pt x="934" y="364"/>
                      <a:pt x="938" y="369"/>
                      <a:pt x="941" y="376"/>
                    </a:cubicBezTo>
                    <a:cubicBezTo>
                      <a:pt x="943" y="383"/>
                      <a:pt x="945" y="392"/>
                      <a:pt x="949" y="401"/>
                    </a:cubicBezTo>
                    <a:cubicBezTo>
                      <a:pt x="951" y="406"/>
                      <a:pt x="953" y="412"/>
                      <a:pt x="957" y="416"/>
                    </a:cubicBezTo>
                    <a:cubicBezTo>
                      <a:pt x="961" y="421"/>
                      <a:pt x="966" y="425"/>
                      <a:pt x="971" y="429"/>
                    </a:cubicBezTo>
                    <a:cubicBezTo>
                      <a:pt x="991" y="441"/>
                      <a:pt x="1016" y="443"/>
                      <a:pt x="1037" y="451"/>
                    </a:cubicBezTo>
                    <a:cubicBezTo>
                      <a:pt x="1047" y="454"/>
                      <a:pt x="1057" y="459"/>
                      <a:pt x="1062" y="467"/>
                    </a:cubicBezTo>
                    <a:cubicBezTo>
                      <a:pt x="1067" y="475"/>
                      <a:pt x="1067" y="485"/>
                      <a:pt x="1064" y="496"/>
                    </a:cubicBezTo>
                    <a:cubicBezTo>
                      <a:pt x="1063" y="501"/>
                      <a:pt x="1061" y="506"/>
                      <a:pt x="1059" y="512"/>
                    </a:cubicBezTo>
                    <a:cubicBezTo>
                      <a:pt x="1058" y="515"/>
                      <a:pt x="1058" y="518"/>
                      <a:pt x="1057" y="521"/>
                    </a:cubicBezTo>
                    <a:cubicBezTo>
                      <a:pt x="1056" y="524"/>
                      <a:pt x="1056" y="527"/>
                      <a:pt x="1055" y="530"/>
                    </a:cubicBezTo>
                    <a:cubicBezTo>
                      <a:pt x="1055" y="537"/>
                      <a:pt x="1055" y="543"/>
                      <a:pt x="1057" y="549"/>
                    </a:cubicBezTo>
                    <a:cubicBezTo>
                      <a:pt x="1058" y="556"/>
                      <a:pt x="1061" y="562"/>
                      <a:pt x="1066" y="567"/>
                    </a:cubicBezTo>
                    <a:cubicBezTo>
                      <a:pt x="1071" y="572"/>
                      <a:pt x="1078" y="575"/>
                      <a:pt x="1085" y="576"/>
                    </a:cubicBezTo>
                    <a:cubicBezTo>
                      <a:pt x="1088" y="576"/>
                      <a:pt x="1091" y="576"/>
                      <a:pt x="1093" y="575"/>
                    </a:cubicBezTo>
                    <a:cubicBezTo>
                      <a:pt x="1095" y="575"/>
                      <a:pt x="1098" y="575"/>
                      <a:pt x="1100" y="575"/>
                    </a:cubicBezTo>
                    <a:cubicBezTo>
                      <a:pt x="1103" y="574"/>
                      <a:pt x="1105" y="574"/>
                      <a:pt x="1106" y="575"/>
                    </a:cubicBezTo>
                    <a:cubicBezTo>
                      <a:pt x="1108" y="575"/>
                      <a:pt x="1108" y="576"/>
                      <a:pt x="1109" y="577"/>
                    </a:cubicBezTo>
                    <a:cubicBezTo>
                      <a:pt x="1110" y="577"/>
                      <a:pt x="1110" y="579"/>
                      <a:pt x="1110" y="580"/>
                    </a:cubicBezTo>
                    <a:cubicBezTo>
                      <a:pt x="1112" y="584"/>
                      <a:pt x="1112" y="589"/>
                      <a:pt x="1113" y="594"/>
                    </a:cubicBezTo>
                    <a:cubicBezTo>
                      <a:pt x="1114" y="599"/>
                      <a:pt x="1115" y="604"/>
                      <a:pt x="1116" y="608"/>
                    </a:cubicBezTo>
                    <a:cubicBezTo>
                      <a:pt x="1119" y="617"/>
                      <a:pt x="1122" y="625"/>
                      <a:pt x="1125" y="634"/>
                    </a:cubicBezTo>
                    <a:cubicBezTo>
                      <a:pt x="1127" y="624"/>
                      <a:pt x="1127" y="616"/>
                      <a:pt x="1128" y="607"/>
                    </a:cubicBezTo>
                    <a:cubicBezTo>
                      <a:pt x="1128" y="602"/>
                      <a:pt x="1128" y="597"/>
                      <a:pt x="1128" y="593"/>
                    </a:cubicBezTo>
                    <a:cubicBezTo>
                      <a:pt x="1127" y="590"/>
                      <a:pt x="1127" y="587"/>
                      <a:pt x="1127" y="585"/>
                    </a:cubicBezTo>
                    <a:cubicBezTo>
                      <a:pt x="1127" y="582"/>
                      <a:pt x="1126" y="579"/>
                      <a:pt x="1125" y="575"/>
                    </a:cubicBezTo>
                    <a:cubicBezTo>
                      <a:pt x="1125" y="573"/>
                      <a:pt x="1124" y="570"/>
                      <a:pt x="1122" y="567"/>
                    </a:cubicBezTo>
                    <a:cubicBezTo>
                      <a:pt x="1119" y="564"/>
                      <a:pt x="1116" y="561"/>
                      <a:pt x="1111" y="560"/>
                    </a:cubicBezTo>
                    <a:cubicBezTo>
                      <a:pt x="1107" y="558"/>
                      <a:pt x="1102" y="559"/>
                      <a:pt x="1098" y="559"/>
                    </a:cubicBezTo>
                    <a:cubicBezTo>
                      <a:pt x="1096" y="559"/>
                      <a:pt x="1094" y="559"/>
                      <a:pt x="1092" y="560"/>
                    </a:cubicBezTo>
                    <a:cubicBezTo>
                      <a:pt x="1089" y="560"/>
                      <a:pt x="1087" y="560"/>
                      <a:pt x="1086" y="560"/>
                    </a:cubicBezTo>
                    <a:cubicBezTo>
                      <a:pt x="1082" y="560"/>
                      <a:pt x="1080" y="559"/>
                      <a:pt x="1077" y="556"/>
                    </a:cubicBezTo>
                    <a:cubicBezTo>
                      <a:pt x="1072" y="551"/>
                      <a:pt x="1070" y="541"/>
                      <a:pt x="1071" y="532"/>
                    </a:cubicBezTo>
                    <a:cubicBezTo>
                      <a:pt x="1071" y="529"/>
                      <a:pt x="1071" y="527"/>
                      <a:pt x="1072" y="524"/>
                    </a:cubicBezTo>
                    <a:cubicBezTo>
                      <a:pt x="1073" y="522"/>
                      <a:pt x="1073" y="519"/>
                      <a:pt x="1074" y="516"/>
                    </a:cubicBezTo>
                    <a:cubicBezTo>
                      <a:pt x="1076" y="511"/>
                      <a:pt x="1078" y="505"/>
                      <a:pt x="1079" y="499"/>
                    </a:cubicBezTo>
                    <a:cubicBezTo>
                      <a:pt x="1081" y="493"/>
                      <a:pt x="1082" y="487"/>
                      <a:pt x="1081" y="479"/>
                    </a:cubicBezTo>
                    <a:cubicBezTo>
                      <a:pt x="1081" y="472"/>
                      <a:pt x="1079" y="465"/>
                      <a:pt x="1075" y="459"/>
                    </a:cubicBezTo>
                    <a:cubicBezTo>
                      <a:pt x="1071" y="453"/>
                      <a:pt x="1066" y="447"/>
                      <a:pt x="1060" y="444"/>
                    </a:cubicBezTo>
                    <a:cubicBezTo>
                      <a:pt x="1054" y="440"/>
                      <a:pt x="1048" y="438"/>
                      <a:pt x="1042" y="436"/>
                    </a:cubicBezTo>
                    <a:cubicBezTo>
                      <a:pt x="1030" y="432"/>
                      <a:pt x="1018" y="429"/>
                      <a:pt x="1008" y="427"/>
                    </a:cubicBezTo>
                    <a:cubicBezTo>
                      <a:pt x="997" y="424"/>
                      <a:pt x="987" y="420"/>
                      <a:pt x="979" y="415"/>
                    </a:cubicBezTo>
                    <a:cubicBezTo>
                      <a:pt x="975" y="413"/>
                      <a:pt x="972" y="410"/>
                      <a:pt x="970" y="407"/>
                    </a:cubicBezTo>
                    <a:cubicBezTo>
                      <a:pt x="967" y="403"/>
                      <a:pt x="965" y="400"/>
                      <a:pt x="964" y="396"/>
                    </a:cubicBezTo>
                    <a:cubicBezTo>
                      <a:pt x="960" y="388"/>
                      <a:pt x="958" y="379"/>
                      <a:pt x="955" y="370"/>
                    </a:cubicBezTo>
                    <a:cubicBezTo>
                      <a:pt x="952" y="361"/>
                      <a:pt x="946" y="353"/>
                      <a:pt x="939" y="349"/>
                    </a:cubicBezTo>
                    <a:cubicBezTo>
                      <a:pt x="932" y="344"/>
                      <a:pt x="925" y="342"/>
                      <a:pt x="920" y="341"/>
                    </a:cubicBezTo>
                    <a:cubicBezTo>
                      <a:pt x="914" y="340"/>
                      <a:pt x="910" y="341"/>
                      <a:pt x="907" y="341"/>
                    </a:cubicBezTo>
                    <a:cubicBezTo>
                      <a:pt x="904" y="341"/>
                      <a:pt x="903" y="342"/>
                      <a:pt x="903" y="342"/>
                    </a:cubicBezTo>
                    <a:cubicBezTo>
                      <a:pt x="903" y="342"/>
                      <a:pt x="897" y="343"/>
                      <a:pt x="887" y="346"/>
                    </a:cubicBezTo>
                    <a:cubicBezTo>
                      <a:pt x="877" y="349"/>
                      <a:pt x="865" y="354"/>
                      <a:pt x="850" y="360"/>
                    </a:cubicBezTo>
                    <a:cubicBezTo>
                      <a:pt x="835" y="366"/>
                      <a:pt x="817" y="369"/>
                      <a:pt x="796" y="367"/>
                    </a:cubicBezTo>
                    <a:cubicBezTo>
                      <a:pt x="777" y="365"/>
                      <a:pt x="755" y="357"/>
                      <a:pt x="738" y="344"/>
                    </a:cubicBezTo>
                    <a:cubicBezTo>
                      <a:pt x="720" y="330"/>
                      <a:pt x="706" y="310"/>
                      <a:pt x="685" y="295"/>
                    </a:cubicBezTo>
                    <a:cubicBezTo>
                      <a:pt x="674" y="288"/>
                      <a:pt x="662" y="284"/>
                      <a:pt x="650" y="282"/>
                    </a:cubicBezTo>
                    <a:cubicBezTo>
                      <a:pt x="644" y="281"/>
                      <a:pt x="639" y="280"/>
                      <a:pt x="633" y="279"/>
                    </a:cubicBezTo>
                    <a:cubicBezTo>
                      <a:pt x="628" y="279"/>
                      <a:pt x="622" y="278"/>
                      <a:pt x="617" y="278"/>
                    </a:cubicBezTo>
                    <a:cubicBezTo>
                      <a:pt x="609" y="277"/>
                      <a:pt x="602" y="276"/>
                      <a:pt x="597" y="275"/>
                    </a:cubicBezTo>
                    <a:cubicBezTo>
                      <a:pt x="591" y="274"/>
                      <a:pt x="587" y="273"/>
                      <a:pt x="584" y="272"/>
                    </a:cubicBezTo>
                    <a:cubicBezTo>
                      <a:pt x="573" y="269"/>
                      <a:pt x="565" y="266"/>
                      <a:pt x="558" y="262"/>
                    </a:cubicBezTo>
                    <a:cubicBezTo>
                      <a:pt x="556" y="261"/>
                      <a:pt x="553" y="260"/>
                      <a:pt x="551" y="258"/>
                    </a:cubicBezTo>
                    <a:cubicBezTo>
                      <a:pt x="551" y="258"/>
                      <a:pt x="551" y="258"/>
                      <a:pt x="551" y="258"/>
                    </a:cubicBezTo>
                    <a:cubicBezTo>
                      <a:pt x="550" y="255"/>
                      <a:pt x="551" y="247"/>
                      <a:pt x="552" y="238"/>
                    </a:cubicBezTo>
                    <a:cubicBezTo>
                      <a:pt x="552" y="229"/>
                      <a:pt x="553" y="220"/>
                      <a:pt x="554" y="212"/>
                    </a:cubicBezTo>
                    <a:cubicBezTo>
                      <a:pt x="555" y="195"/>
                      <a:pt x="557" y="180"/>
                      <a:pt x="558" y="164"/>
                    </a:cubicBezTo>
                    <a:cubicBezTo>
                      <a:pt x="559" y="157"/>
                      <a:pt x="559" y="151"/>
                      <a:pt x="560" y="145"/>
                    </a:cubicBezTo>
                    <a:cubicBezTo>
                      <a:pt x="561" y="133"/>
                      <a:pt x="562" y="123"/>
                      <a:pt x="562" y="116"/>
                    </a:cubicBezTo>
                    <a:cubicBezTo>
                      <a:pt x="566" y="69"/>
                      <a:pt x="564" y="41"/>
                      <a:pt x="557" y="0"/>
                    </a:cubicBezTo>
                    <a:cubicBezTo>
                      <a:pt x="544" y="39"/>
                      <a:pt x="536" y="66"/>
                      <a:pt x="531" y="114"/>
                    </a:cubicBezTo>
                    <a:cubicBezTo>
                      <a:pt x="531" y="120"/>
                      <a:pt x="530" y="130"/>
                      <a:pt x="529" y="142"/>
                    </a:cubicBezTo>
                    <a:cubicBezTo>
                      <a:pt x="528" y="148"/>
                      <a:pt x="528" y="154"/>
                      <a:pt x="527" y="162"/>
                    </a:cubicBezTo>
                    <a:cubicBezTo>
                      <a:pt x="526" y="174"/>
                      <a:pt x="525" y="186"/>
                      <a:pt x="524" y="199"/>
                    </a:cubicBezTo>
                    <a:cubicBezTo>
                      <a:pt x="517" y="204"/>
                      <a:pt x="511" y="208"/>
                      <a:pt x="504" y="212"/>
                    </a:cubicBezTo>
                    <a:cubicBezTo>
                      <a:pt x="497" y="216"/>
                      <a:pt x="489" y="221"/>
                      <a:pt x="479" y="226"/>
                    </a:cubicBezTo>
                    <a:cubicBezTo>
                      <a:pt x="476" y="228"/>
                      <a:pt x="472" y="230"/>
                      <a:pt x="467" y="233"/>
                    </a:cubicBezTo>
                    <a:cubicBezTo>
                      <a:pt x="457" y="237"/>
                      <a:pt x="446" y="243"/>
                      <a:pt x="433" y="249"/>
                    </a:cubicBezTo>
                    <a:cubicBezTo>
                      <a:pt x="425" y="253"/>
                      <a:pt x="416" y="258"/>
                      <a:pt x="406" y="265"/>
                    </a:cubicBezTo>
                    <a:cubicBezTo>
                      <a:pt x="402" y="268"/>
                      <a:pt x="397" y="271"/>
                      <a:pt x="393" y="275"/>
                    </a:cubicBezTo>
                    <a:cubicBezTo>
                      <a:pt x="389" y="279"/>
                      <a:pt x="385" y="283"/>
                      <a:pt x="381" y="287"/>
                    </a:cubicBezTo>
                    <a:cubicBezTo>
                      <a:pt x="373" y="295"/>
                      <a:pt x="367" y="304"/>
                      <a:pt x="360" y="312"/>
                    </a:cubicBezTo>
                    <a:cubicBezTo>
                      <a:pt x="353" y="320"/>
                      <a:pt x="345" y="327"/>
                      <a:pt x="337" y="332"/>
                    </a:cubicBezTo>
                    <a:cubicBezTo>
                      <a:pt x="319" y="342"/>
                      <a:pt x="298" y="346"/>
                      <a:pt x="279" y="348"/>
                    </a:cubicBezTo>
                    <a:cubicBezTo>
                      <a:pt x="260" y="351"/>
                      <a:pt x="241" y="353"/>
                      <a:pt x="225" y="359"/>
                    </a:cubicBezTo>
                    <a:cubicBezTo>
                      <a:pt x="210" y="364"/>
                      <a:pt x="197" y="372"/>
                      <a:pt x="191" y="379"/>
                    </a:cubicBezTo>
                    <a:cubicBezTo>
                      <a:pt x="187" y="383"/>
                      <a:pt x="185" y="386"/>
                      <a:pt x="183" y="388"/>
                    </a:cubicBezTo>
                    <a:cubicBezTo>
                      <a:pt x="182" y="390"/>
                      <a:pt x="181" y="391"/>
                      <a:pt x="181" y="391"/>
                    </a:cubicBezTo>
                    <a:cubicBezTo>
                      <a:pt x="181" y="391"/>
                      <a:pt x="180" y="392"/>
                      <a:pt x="179" y="394"/>
                    </a:cubicBezTo>
                    <a:cubicBezTo>
                      <a:pt x="178" y="396"/>
                      <a:pt x="176" y="400"/>
                      <a:pt x="174" y="403"/>
                    </a:cubicBezTo>
                    <a:cubicBezTo>
                      <a:pt x="171" y="407"/>
                      <a:pt x="169" y="412"/>
                      <a:pt x="166" y="416"/>
                    </a:cubicBezTo>
                    <a:cubicBezTo>
                      <a:pt x="164" y="419"/>
                      <a:pt x="162" y="421"/>
                      <a:pt x="160" y="423"/>
                    </a:cubicBezTo>
                    <a:cubicBezTo>
                      <a:pt x="159" y="424"/>
                      <a:pt x="158" y="425"/>
                      <a:pt x="157" y="426"/>
                    </a:cubicBezTo>
                    <a:cubicBezTo>
                      <a:pt x="155" y="427"/>
                      <a:pt x="154" y="429"/>
                      <a:pt x="153" y="430"/>
                    </a:cubicBezTo>
                    <a:cubicBezTo>
                      <a:pt x="147" y="434"/>
                      <a:pt x="140" y="437"/>
                      <a:pt x="132" y="441"/>
                    </a:cubicBezTo>
                    <a:cubicBezTo>
                      <a:pt x="124" y="444"/>
                      <a:pt x="115" y="447"/>
                      <a:pt x="106" y="451"/>
                    </a:cubicBezTo>
                    <a:cubicBezTo>
                      <a:pt x="97" y="455"/>
                      <a:pt x="86" y="460"/>
                      <a:pt x="78" y="468"/>
                    </a:cubicBezTo>
                    <a:cubicBezTo>
                      <a:pt x="69" y="477"/>
                      <a:pt x="62" y="488"/>
                      <a:pt x="59" y="500"/>
                    </a:cubicBezTo>
                    <a:cubicBezTo>
                      <a:pt x="57" y="512"/>
                      <a:pt x="57" y="524"/>
                      <a:pt x="57" y="535"/>
                    </a:cubicBezTo>
                    <a:cubicBezTo>
                      <a:pt x="58" y="546"/>
                      <a:pt x="59" y="557"/>
                      <a:pt x="58" y="567"/>
                    </a:cubicBezTo>
                    <a:cubicBezTo>
                      <a:pt x="58" y="578"/>
                      <a:pt x="56" y="587"/>
                      <a:pt x="51" y="595"/>
                    </a:cubicBezTo>
                    <a:cubicBezTo>
                      <a:pt x="49" y="599"/>
                      <a:pt x="47" y="603"/>
                      <a:pt x="44" y="607"/>
                    </a:cubicBezTo>
                    <a:cubicBezTo>
                      <a:pt x="42" y="609"/>
                      <a:pt x="41" y="611"/>
                      <a:pt x="39" y="613"/>
                    </a:cubicBezTo>
                    <a:cubicBezTo>
                      <a:pt x="37" y="615"/>
                      <a:pt x="37" y="615"/>
                      <a:pt x="37" y="615"/>
                    </a:cubicBezTo>
                    <a:cubicBezTo>
                      <a:pt x="35" y="618"/>
                      <a:pt x="35" y="618"/>
                      <a:pt x="35" y="618"/>
                    </a:cubicBezTo>
                    <a:cubicBezTo>
                      <a:pt x="30" y="623"/>
                      <a:pt x="25" y="629"/>
                      <a:pt x="21" y="633"/>
                    </a:cubicBezTo>
                    <a:cubicBezTo>
                      <a:pt x="17" y="638"/>
                      <a:pt x="13" y="642"/>
                      <a:pt x="11" y="645"/>
                    </a:cubicBezTo>
                    <a:cubicBezTo>
                      <a:pt x="4" y="656"/>
                      <a:pt x="1" y="666"/>
                      <a:pt x="0" y="676"/>
                    </a:cubicBezTo>
                    <a:cubicBezTo>
                      <a:pt x="0" y="686"/>
                      <a:pt x="2" y="696"/>
                      <a:pt x="9" y="704"/>
                    </a:cubicBezTo>
                    <a:cubicBezTo>
                      <a:pt x="8" y="699"/>
                      <a:pt x="8" y="694"/>
                      <a:pt x="8" y="690"/>
                    </a:cubicBezTo>
                    <a:cubicBezTo>
                      <a:pt x="9" y="686"/>
                      <a:pt x="10" y="682"/>
                      <a:pt x="11" y="678"/>
                    </a:cubicBezTo>
                    <a:cubicBezTo>
                      <a:pt x="14" y="671"/>
                      <a:pt x="18" y="663"/>
                      <a:pt x="24" y="654"/>
                    </a:cubicBezTo>
                    <a:cubicBezTo>
                      <a:pt x="26" y="652"/>
                      <a:pt x="29" y="648"/>
                      <a:pt x="32" y="644"/>
                    </a:cubicBezTo>
                    <a:cubicBezTo>
                      <a:pt x="36" y="639"/>
                      <a:pt x="41" y="634"/>
                      <a:pt x="47" y="628"/>
                    </a:cubicBezTo>
                    <a:cubicBezTo>
                      <a:pt x="49" y="626"/>
                      <a:pt x="49" y="626"/>
                      <a:pt x="49" y="626"/>
                    </a:cubicBezTo>
                    <a:cubicBezTo>
                      <a:pt x="51" y="623"/>
                      <a:pt x="51" y="623"/>
                      <a:pt x="51" y="623"/>
                    </a:cubicBezTo>
                    <a:cubicBezTo>
                      <a:pt x="53" y="621"/>
                      <a:pt x="55" y="619"/>
                      <a:pt x="56" y="617"/>
                    </a:cubicBezTo>
                    <a:cubicBezTo>
                      <a:pt x="60" y="612"/>
                      <a:pt x="63" y="608"/>
                      <a:pt x="65" y="602"/>
                    </a:cubicBezTo>
                    <a:cubicBezTo>
                      <a:pt x="71" y="592"/>
                      <a:pt x="73" y="580"/>
                      <a:pt x="74" y="568"/>
                    </a:cubicBezTo>
                    <a:cubicBezTo>
                      <a:pt x="74" y="557"/>
                      <a:pt x="73" y="545"/>
                      <a:pt x="73" y="535"/>
                    </a:cubicBezTo>
                    <a:cubicBezTo>
                      <a:pt x="73" y="524"/>
                      <a:pt x="73" y="513"/>
                      <a:pt x="75" y="504"/>
                    </a:cubicBezTo>
                    <a:cubicBezTo>
                      <a:pt x="77" y="494"/>
                      <a:pt x="81" y="486"/>
                      <a:pt x="88" y="480"/>
                    </a:cubicBezTo>
                    <a:cubicBezTo>
                      <a:pt x="95" y="474"/>
                      <a:pt x="103" y="469"/>
                      <a:pt x="112" y="466"/>
                    </a:cubicBezTo>
                    <a:cubicBezTo>
                      <a:pt x="130" y="458"/>
                      <a:pt x="148" y="452"/>
                      <a:pt x="162" y="442"/>
                    </a:cubicBezTo>
                    <a:cubicBezTo>
                      <a:pt x="164" y="441"/>
                      <a:pt x="165" y="440"/>
                      <a:pt x="167" y="438"/>
                    </a:cubicBezTo>
                    <a:cubicBezTo>
                      <a:pt x="168" y="437"/>
                      <a:pt x="170" y="435"/>
                      <a:pt x="171" y="434"/>
                    </a:cubicBezTo>
                    <a:cubicBezTo>
                      <a:pt x="174" y="431"/>
                      <a:pt x="176" y="428"/>
                      <a:pt x="178" y="425"/>
                    </a:cubicBezTo>
                    <a:cubicBezTo>
                      <a:pt x="182" y="420"/>
                      <a:pt x="185" y="415"/>
                      <a:pt x="187" y="411"/>
                    </a:cubicBezTo>
                    <a:cubicBezTo>
                      <a:pt x="191" y="403"/>
                      <a:pt x="194" y="400"/>
                      <a:pt x="194" y="400"/>
                    </a:cubicBezTo>
                    <a:cubicBezTo>
                      <a:pt x="194" y="400"/>
                      <a:pt x="195" y="399"/>
                      <a:pt x="196" y="397"/>
                    </a:cubicBezTo>
                    <a:cubicBezTo>
                      <a:pt x="197" y="395"/>
                      <a:pt x="199" y="393"/>
                      <a:pt x="202" y="390"/>
                    </a:cubicBezTo>
                    <a:cubicBezTo>
                      <a:pt x="207" y="385"/>
                      <a:pt x="216" y="378"/>
                      <a:pt x="230" y="374"/>
                    </a:cubicBezTo>
                    <a:cubicBezTo>
                      <a:pt x="244" y="369"/>
                      <a:pt x="262" y="367"/>
                      <a:pt x="281" y="364"/>
                    </a:cubicBezTo>
                    <a:cubicBezTo>
                      <a:pt x="291" y="362"/>
                      <a:pt x="302" y="361"/>
                      <a:pt x="312" y="358"/>
                    </a:cubicBezTo>
                    <a:cubicBezTo>
                      <a:pt x="323" y="356"/>
                      <a:pt x="334" y="352"/>
                      <a:pt x="345" y="346"/>
                    </a:cubicBezTo>
                    <a:cubicBezTo>
                      <a:pt x="355" y="340"/>
                      <a:pt x="364" y="331"/>
                      <a:pt x="371" y="323"/>
                    </a:cubicBezTo>
                    <a:cubicBezTo>
                      <a:pt x="379" y="314"/>
                      <a:pt x="386" y="305"/>
                      <a:pt x="393" y="298"/>
                    </a:cubicBezTo>
                    <a:cubicBezTo>
                      <a:pt x="396" y="294"/>
                      <a:pt x="400" y="290"/>
                      <a:pt x="404" y="287"/>
                    </a:cubicBezTo>
                    <a:cubicBezTo>
                      <a:pt x="407" y="283"/>
                      <a:pt x="411" y="280"/>
                      <a:pt x="415" y="278"/>
                    </a:cubicBezTo>
                    <a:cubicBezTo>
                      <a:pt x="424" y="272"/>
                      <a:pt x="432" y="267"/>
                      <a:pt x="441" y="263"/>
                    </a:cubicBezTo>
                    <a:cubicBezTo>
                      <a:pt x="453" y="257"/>
                      <a:pt x="464" y="251"/>
                      <a:pt x="474" y="247"/>
                    </a:cubicBezTo>
                    <a:cubicBezTo>
                      <a:pt x="479" y="244"/>
                      <a:pt x="484" y="241"/>
                      <a:pt x="487" y="240"/>
                    </a:cubicBezTo>
                    <a:cubicBezTo>
                      <a:pt x="505" y="229"/>
                      <a:pt x="515" y="219"/>
                      <a:pt x="523" y="204"/>
                    </a:cubicBezTo>
                    <a:cubicBezTo>
                      <a:pt x="523" y="206"/>
                      <a:pt x="523" y="207"/>
                      <a:pt x="523" y="209"/>
                    </a:cubicBezTo>
                    <a:cubicBezTo>
                      <a:pt x="522" y="217"/>
                      <a:pt x="521" y="226"/>
                      <a:pt x="520" y="235"/>
                    </a:cubicBezTo>
                    <a:cubicBezTo>
                      <a:pt x="520" y="239"/>
                      <a:pt x="519" y="243"/>
                      <a:pt x="519" y="249"/>
                    </a:cubicBezTo>
                    <a:cubicBezTo>
                      <a:pt x="519" y="254"/>
                      <a:pt x="519" y="260"/>
                      <a:pt x="521" y="267"/>
                    </a:cubicBezTo>
                    <a:cubicBezTo>
                      <a:pt x="522" y="271"/>
                      <a:pt x="524" y="274"/>
                      <a:pt x="526" y="277"/>
                    </a:cubicBezTo>
                    <a:cubicBezTo>
                      <a:pt x="528" y="280"/>
                      <a:pt x="530" y="283"/>
                      <a:pt x="531" y="284"/>
                    </a:cubicBezTo>
                    <a:cubicBezTo>
                      <a:pt x="532" y="286"/>
                      <a:pt x="533" y="287"/>
                      <a:pt x="533" y="287"/>
                    </a:cubicBezTo>
                    <a:cubicBezTo>
                      <a:pt x="533" y="287"/>
                      <a:pt x="533" y="287"/>
                      <a:pt x="533" y="287"/>
                    </a:cubicBezTo>
                    <a:cubicBezTo>
                      <a:pt x="533" y="288"/>
                      <a:pt x="533" y="288"/>
                      <a:pt x="532" y="289"/>
                    </a:cubicBezTo>
                    <a:cubicBezTo>
                      <a:pt x="531" y="290"/>
                      <a:pt x="528" y="293"/>
                      <a:pt x="524" y="296"/>
                    </a:cubicBezTo>
                    <a:cubicBezTo>
                      <a:pt x="521" y="298"/>
                      <a:pt x="517" y="301"/>
                      <a:pt x="513" y="305"/>
                    </a:cubicBezTo>
                    <a:cubicBezTo>
                      <a:pt x="512" y="306"/>
                      <a:pt x="511" y="307"/>
                      <a:pt x="509" y="308"/>
                    </a:cubicBezTo>
                    <a:cubicBezTo>
                      <a:pt x="508" y="309"/>
                      <a:pt x="507" y="310"/>
                      <a:pt x="506" y="311"/>
                    </a:cubicBezTo>
                    <a:cubicBezTo>
                      <a:pt x="504" y="313"/>
                      <a:pt x="504" y="313"/>
                      <a:pt x="504" y="313"/>
                    </a:cubicBezTo>
                    <a:cubicBezTo>
                      <a:pt x="503" y="315"/>
                      <a:pt x="503" y="315"/>
                      <a:pt x="503" y="315"/>
                    </a:cubicBezTo>
                    <a:cubicBezTo>
                      <a:pt x="502" y="316"/>
                      <a:pt x="501" y="318"/>
                      <a:pt x="500" y="319"/>
                    </a:cubicBezTo>
                    <a:cubicBezTo>
                      <a:pt x="496" y="326"/>
                      <a:pt x="494" y="333"/>
                      <a:pt x="494" y="339"/>
                    </a:cubicBezTo>
                    <a:cubicBezTo>
                      <a:pt x="493" y="342"/>
                      <a:pt x="493" y="345"/>
                      <a:pt x="493" y="347"/>
                    </a:cubicBezTo>
                    <a:cubicBezTo>
                      <a:pt x="486" y="351"/>
                      <a:pt x="480" y="355"/>
                      <a:pt x="474" y="359"/>
                    </a:cubicBezTo>
                    <a:cubicBezTo>
                      <a:pt x="470" y="361"/>
                      <a:pt x="466" y="363"/>
                      <a:pt x="462" y="366"/>
                    </a:cubicBezTo>
                    <a:cubicBezTo>
                      <a:pt x="458" y="368"/>
                      <a:pt x="454" y="370"/>
                      <a:pt x="449" y="372"/>
                    </a:cubicBezTo>
                    <a:cubicBezTo>
                      <a:pt x="447" y="373"/>
                      <a:pt x="445" y="374"/>
                      <a:pt x="441" y="375"/>
                    </a:cubicBezTo>
                    <a:cubicBezTo>
                      <a:pt x="440" y="376"/>
                      <a:pt x="438" y="376"/>
                      <a:pt x="436" y="377"/>
                    </a:cubicBezTo>
                    <a:cubicBezTo>
                      <a:pt x="433" y="377"/>
                      <a:pt x="431" y="377"/>
                      <a:pt x="428" y="378"/>
                    </a:cubicBezTo>
                    <a:cubicBezTo>
                      <a:pt x="425" y="378"/>
                      <a:pt x="421" y="378"/>
                      <a:pt x="416" y="379"/>
                    </a:cubicBezTo>
                    <a:cubicBezTo>
                      <a:pt x="411" y="380"/>
                      <a:pt x="406" y="381"/>
                      <a:pt x="400" y="385"/>
                    </a:cubicBezTo>
                    <a:cubicBezTo>
                      <a:pt x="395" y="389"/>
                      <a:pt x="391" y="396"/>
                      <a:pt x="390" y="402"/>
                    </a:cubicBezTo>
                    <a:cubicBezTo>
                      <a:pt x="389" y="408"/>
                      <a:pt x="390" y="414"/>
                      <a:pt x="390" y="419"/>
                    </a:cubicBezTo>
                    <a:cubicBezTo>
                      <a:pt x="391" y="424"/>
                      <a:pt x="393" y="429"/>
                      <a:pt x="394" y="432"/>
                    </a:cubicBezTo>
                    <a:cubicBezTo>
                      <a:pt x="395" y="436"/>
                      <a:pt x="396" y="440"/>
                      <a:pt x="396" y="443"/>
                    </a:cubicBezTo>
                    <a:cubicBezTo>
                      <a:pt x="398" y="448"/>
                      <a:pt x="399" y="452"/>
                      <a:pt x="399" y="452"/>
                    </a:cubicBezTo>
                    <a:cubicBezTo>
                      <a:pt x="399" y="452"/>
                      <a:pt x="402" y="464"/>
                      <a:pt x="404" y="480"/>
                    </a:cubicBezTo>
                    <a:cubicBezTo>
                      <a:pt x="405" y="488"/>
                      <a:pt x="406" y="496"/>
                      <a:pt x="407" y="505"/>
                    </a:cubicBezTo>
                    <a:cubicBezTo>
                      <a:pt x="407" y="513"/>
                      <a:pt x="406" y="521"/>
                      <a:pt x="405" y="527"/>
                    </a:cubicBezTo>
                    <a:cubicBezTo>
                      <a:pt x="403" y="536"/>
                      <a:pt x="401" y="542"/>
                      <a:pt x="399" y="547"/>
                    </a:cubicBezTo>
                    <a:cubicBezTo>
                      <a:pt x="397" y="552"/>
                      <a:pt x="395" y="556"/>
                      <a:pt x="394" y="558"/>
                    </a:cubicBezTo>
                    <a:cubicBezTo>
                      <a:pt x="388" y="567"/>
                      <a:pt x="382" y="575"/>
                      <a:pt x="379" y="584"/>
                    </a:cubicBezTo>
                    <a:cubicBezTo>
                      <a:pt x="377" y="588"/>
                      <a:pt x="375" y="593"/>
                      <a:pt x="375" y="598"/>
                    </a:cubicBezTo>
                    <a:cubicBezTo>
                      <a:pt x="374" y="602"/>
                      <a:pt x="374" y="608"/>
                      <a:pt x="376" y="613"/>
                    </a:cubicBezTo>
                    <a:cubicBezTo>
                      <a:pt x="376" y="607"/>
                      <a:pt x="378" y="603"/>
                      <a:pt x="381" y="600"/>
                    </a:cubicBezTo>
                    <a:cubicBezTo>
                      <a:pt x="383" y="596"/>
                      <a:pt x="386" y="593"/>
                      <a:pt x="388" y="590"/>
                    </a:cubicBezTo>
                    <a:cubicBezTo>
                      <a:pt x="394" y="583"/>
                      <a:pt x="401" y="577"/>
                      <a:pt x="407" y="566"/>
                    </a:cubicBezTo>
                    <a:cubicBezTo>
                      <a:pt x="409" y="563"/>
                      <a:pt x="411" y="559"/>
                      <a:pt x="414" y="553"/>
                    </a:cubicBezTo>
                    <a:cubicBezTo>
                      <a:pt x="416" y="547"/>
                      <a:pt x="419" y="540"/>
                      <a:pt x="420" y="530"/>
                    </a:cubicBezTo>
                    <a:cubicBezTo>
                      <a:pt x="422" y="522"/>
                      <a:pt x="422" y="513"/>
                      <a:pt x="422" y="504"/>
                    </a:cubicBezTo>
                    <a:cubicBezTo>
                      <a:pt x="422" y="496"/>
                      <a:pt x="421" y="489"/>
                      <a:pt x="420" y="481"/>
                    </a:cubicBezTo>
                    <a:cubicBezTo>
                      <a:pt x="421" y="483"/>
                      <a:pt x="422" y="485"/>
                      <a:pt x="423" y="486"/>
                    </a:cubicBezTo>
                    <a:cubicBezTo>
                      <a:pt x="427" y="494"/>
                      <a:pt x="433" y="502"/>
                      <a:pt x="439" y="511"/>
                    </a:cubicBezTo>
                    <a:cubicBezTo>
                      <a:pt x="440" y="513"/>
                      <a:pt x="441" y="515"/>
                      <a:pt x="442" y="518"/>
                    </a:cubicBezTo>
                    <a:cubicBezTo>
                      <a:pt x="444" y="521"/>
                      <a:pt x="445" y="525"/>
                      <a:pt x="446" y="531"/>
                    </a:cubicBezTo>
                    <a:cubicBezTo>
                      <a:pt x="447" y="534"/>
                      <a:pt x="447" y="540"/>
                      <a:pt x="447" y="544"/>
                    </a:cubicBezTo>
                    <a:cubicBezTo>
                      <a:pt x="447" y="549"/>
                      <a:pt x="447" y="553"/>
                      <a:pt x="447" y="553"/>
                    </a:cubicBezTo>
                    <a:cubicBezTo>
                      <a:pt x="447" y="553"/>
                      <a:pt x="447" y="556"/>
                      <a:pt x="446" y="560"/>
                    </a:cubicBezTo>
                    <a:cubicBezTo>
                      <a:pt x="446" y="565"/>
                      <a:pt x="445" y="570"/>
                      <a:pt x="445" y="574"/>
                    </a:cubicBezTo>
                    <a:cubicBezTo>
                      <a:pt x="443" y="593"/>
                      <a:pt x="443" y="604"/>
                      <a:pt x="442" y="610"/>
                    </a:cubicBezTo>
                    <a:cubicBezTo>
                      <a:pt x="442" y="622"/>
                      <a:pt x="444" y="632"/>
                      <a:pt x="446" y="641"/>
                    </a:cubicBezTo>
                    <a:cubicBezTo>
                      <a:pt x="448" y="650"/>
                      <a:pt x="450" y="658"/>
                      <a:pt x="454" y="668"/>
                    </a:cubicBezTo>
                    <a:cubicBezTo>
                      <a:pt x="455" y="657"/>
                      <a:pt x="456" y="649"/>
                      <a:pt x="457" y="640"/>
                    </a:cubicBezTo>
                    <a:cubicBezTo>
                      <a:pt x="458" y="631"/>
                      <a:pt x="458" y="622"/>
                      <a:pt x="458" y="610"/>
                    </a:cubicBezTo>
                    <a:cubicBezTo>
                      <a:pt x="458" y="605"/>
                      <a:pt x="458" y="593"/>
                      <a:pt x="460" y="576"/>
                    </a:cubicBezTo>
                    <a:cubicBezTo>
                      <a:pt x="461" y="572"/>
                      <a:pt x="461" y="566"/>
                      <a:pt x="462" y="562"/>
                    </a:cubicBezTo>
                    <a:cubicBezTo>
                      <a:pt x="462" y="558"/>
                      <a:pt x="463" y="554"/>
                      <a:pt x="463" y="554"/>
                    </a:cubicBezTo>
                    <a:cubicBezTo>
                      <a:pt x="463" y="554"/>
                      <a:pt x="463" y="550"/>
                      <a:pt x="463" y="544"/>
                    </a:cubicBezTo>
                    <a:cubicBezTo>
                      <a:pt x="463" y="539"/>
                      <a:pt x="463" y="532"/>
                      <a:pt x="462" y="529"/>
                    </a:cubicBezTo>
                    <a:cubicBezTo>
                      <a:pt x="460" y="521"/>
                      <a:pt x="458" y="516"/>
                      <a:pt x="456" y="512"/>
                    </a:cubicBezTo>
                    <a:cubicBezTo>
                      <a:pt x="455" y="508"/>
                      <a:pt x="453" y="505"/>
                      <a:pt x="452" y="503"/>
                    </a:cubicBezTo>
                    <a:cubicBezTo>
                      <a:pt x="439" y="484"/>
                      <a:pt x="429" y="477"/>
                      <a:pt x="418" y="465"/>
                    </a:cubicBezTo>
                    <a:cubicBezTo>
                      <a:pt x="417" y="462"/>
                      <a:pt x="416" y="459"/>
                      <a:pt x="416" y="457"/>
                    </a:cubicBezTo>
                    <a:cubicBezTo>
                      <a:pt x="415" y="451"/>
                      <a:pt x="414" y="448"/>
                      <a:pt x="414" y="448"/>
                    </a:cubicBezTo>
                    <a:cubicBezTo>
                      <a:pt x="414" y="448"/>
                      <a:pt x="413" y="445"/>
                      <a:pt x="412" y="439"/>
                    </a:cubicBezTo>
                    <a:cubicBezTo>
                      <a:pt x="411" y="436"/>
                      <a:pt x="410" y="432"/>
                      <a:pt x="409" y="428"/>
                    </a:cubicBezTo>
                    <a:cubicBezTo>
                      <a:pt x="408" y="424"/>
                      <a:pt x="407" y="420"/>
                      <a:pt x="406" y="416"/>
                    </a:cubicBezTo>
                    <a:cubicBezTo>
                      <a:pt x="405" y="412"/>
                      <a:pt x="405" y="408"/>
                      <a:pt x="406" y="405"/>
                    </a:cubicBezTo>
                    <a:cubicBezTo>
                      <a:pt x="406" y="402"/>
                      <a:pt x="408" y="399"/>
                      <a:pt x="410" y="398"/>
                    </a:cubicBezTo>
                    <a:cubicBezTo>
                      <a:pt x="414" y="394"/>
                      <a:pt x="423" y="394"/>
                      <a:pt x="429" y="393"/>
                    </a:cubicBezTo>
                    <a:cubicBezTo>
                      <a:pt x="433" y="393"/>
                      <a:pt x="436" y="392"/>
                      <a:pt x="439" y="392"/>
                    </a:cubicBezTo>
                    <a:cubicBezTo>
                      <a:pt x="442" y="391"/>
                      <a:pt x="444" y="391"/>
                      <a:pt x="446" y="390"/>
                    </a:cubicBezTo>
                    <a:cubicBezTo>
                      <a:pt x="450" y="389"/>
                      <a:pt x="453" y="388"/>
                      <a:pt x="455" y="387"/>
                    </a:cubicBezTo>
                    <a:cubicBezTo>
                      <a:pt x="461" y="384"/>
                      <a:pt x="466" y="381"/>
                      <a:pt x="470" y="378"/>
                    </a:cubicBezTo>
                    <a:cubicBezTo>
                      <a:pt x="474" y="374"/>
                      <a:pt x="478" y="371"/>
                      <a:pt x="481" y="368"/>
                    </a:cubicBezTo>
                    <a:cubicBezTo>
                      <a:pt x="486" y="362"/>
                      <a:pt x="490" y="357"/>
                      <a:pt x="494" y="351"/>
                    </a:cubicBezTo>
                    <a:cubicBezTo>
                      <a:pt x="494" y="353"/>
                      <a:pt x="494" y="356"/>
                      <a:pt x="495" y="359"/>
                    </a:cubicBezTo>
                    <a:cubicBezTo>
                      <a:pt x="496" y="365"/>
                      <a:pt x="499" y="371"/>
                      <a:pt x="502" y="376"/>
                    </a:cubicBezTo>
                    <a:cubicBezTo>
                      <a:pt x="503" y="379"/>
                      <a:pt x="505" y="382"/>
                      <a:pt x="506" y="384"/>
                    </a:cubicBezTo>
                    <a:cubicBezTo>
                      <a:pt x="509" y="388"/>
                      <a:pt x="509" y="388"/>
                      <a:pt x="509" y="388"/>
                    </a:cubicBezTo>
                    <a:cubicBezTo>
                      <a:pt x="510" y="389"/>
                      <a:pt x="511" y="390"/>
                      <a:pt x="512" y="391"/>
                    </a:cubicBezTo>
                    <a:cubicBezTo>
                      <a:pt x="520" y="400"/>
                      <a:pt x="528" y="407"/>
                      <a:pt x="536" y="413"/>
                    </a:cubicBezTo>
                    <a:cubicBezTo>
                      <a:pt x="544" y="419"/>
                      <a:pt x="552" y="425"/>
                      <a:pt x="559" y="431"/>
                    </a:cubicBezTo>
                    <a:cubicBezTo>
                      <a:pt x="565" y="437"/>
                      <a:pt x="571" y="444"/>
                      <a:pt x="576" y="451"/>
                    </a:cubicBezTo>
                    <a:cubicBezTo>
                      <a:pt x="586" y="466"/>
                      <a:pt x="592" y="483"/>
                      <a:pt x="595" y="501"/>
                    </a:cubicBezTo>
                    <a:cubicBezTo>
                      <a:pt x="598" y="518"/>
                      <a:pt x="595" y="538"/>
                      <a:pt x="594" y="559"/>
                    </a:cubicBezTo>
                    <a:cubicBezTo>
                      <a:pt x="594" y="570"/>
                      <a:pt x="594" y="581"/>
                      <a:pt x="595" y="593"/>
                    </a:cubicBezTo>
                    <a:cubicBezTo>
                      <a:pt x="597" y="605"/>
                      <a:pt x="601" y="618"/>
                      <a:pt x="610" y="629"/>
                    </a:cubicBezTo>
                    <a:cubicBezTo>
                      <a:pt x="612" y="631"/>
                      <a:pt x="614" y="634"/>
                      <a:pt x="616" y="636"/>
                    </a:cubicBezTo>
                    <a:cubicBezTo>
                      <a:pt x="619" y="638"/>
                      <a:pt x="621" y="641"/>
                      <a:pt x="624" y="642"/>
                    </a:cubicBezTo>
                    <a:cubicBezTo>
                      <a:pt x="629" y="646"/>
                      <a:pt x="634" y="649"/>
                      <a:pt x="639" y="651"/>
                    </a:cubicBezTo>
                    <a:cubicBezTo>
                      <a:pt x="643" y="654"/>
                      <a:pt x="647" y="656"/>
                      <a:pt x="649" y="658"/>
                    </a:cubicBezTo>
                    <a:cubicBezTo>
                      <a:pt x="652" y="660"/>
                      <a:pt x="654" y="663"/>
                      <a:pt x="656" y="665"/>
                    </a:cubicBezTo>
                    <a:cubicBezTo>
                      <a:pt x="659" y="671"/>
                      <a:pt x="660" y="678"/>
                      <a:pt x="660" y="686"/>
                    </a:cubicBezTo>
                    <a:cubicBezTo>
                      <a:pt x="660" y="695"/>
                      <a:pt x="658" y="704"/>
                      <a:pt x="656" y="713"/>
                    </a:cubicBezTo>
                    <a:cubicBezTo>
                      <a:pt x="654" y="723"/>
                      <a:pt x="652" y="733"/>
                      <a:pt x="650" y="743"/>
                    </a:cubicBezTo>
                    <a:cubicBezTo>
                      <a:pt x="649" y="754"/>
                      <a:pt x="648" y="765"/>
                      <a:pt x="649" y="777"/>
                    </a:cubicBezTo>
                    <a:cubicBezTo>
                      <a:pt x="650" y="783"/>
                      <a:pt x="652" y="789"/>
                      <a:pt x="654" y="795"/>
                    </a:cubicBezTo>
                    <a:cubicBezTo>
                      <a:pt x="657" y="801"/>
                      <a:pt x="660" y="807"/>
                      <a:pt x="664" y="812"/>
                    </a:cubicBezTo>
                    <a:cubicBezTo>
                      <a:pt x="665" y="813"/>
                      <a:pt x="667" y="814"/>
                      <a:pt x="668" y="815"/>
                    </a:cubicBezTo>
                    <a:cubicBezTo>
                      <a:pt x="671" y="819"/>
                      <a:pt x="671" y="819"/>
                      <a:pt x="671" y="819"/>
                    </a:cubicBezTo>
                    <a:cubicBezTo>
                      <a:pt x="673" y="820"/>
                      <a:pt x="674" y="821"/>
                      <a:pt x="675" y="821"/>
                    </a:cubicBezTo>
                    <a:cubicBezTo>
                      <a:pt x="675" y="822"/>
                      <a:pt x="675" y="822"/>
                      <a:pt x="675" y="822"/>
                    </a:cubicBezTo>
                    <a:cubicBezTo>
                      <a:pt x="674" y="830"/>
                      <a:pt x="671" y="838"/>
                      <a:pt x="667" y="849"/>
                    </a:cubicBezTo>
                    <a:cubicBezTo>
                      <a:pt x="666" y="851"/>
                      <a:pt x="664" y="856"/>
                      <a:pt x="661" y="861"/>
                    </a:cubicBezTo>
                    <a:cubicBezTo>
                      <a:pt x="659" y="863"/>
                      <a:pt x="658" y="866"/>
                      <a:pt x="656" y="869"/>
                    </a:cubicBezTo>
                    <a:cubicBezTo>
                      <a:pt x="656" y="870"/>
                      <a:pt x="655" y="871"/>
                      <a:pt x="655" y="871"/>
                    </a:cubicBezTo>
                    <a:cubicBezTo>
                      <a:pt x="654" y="872"/>
                      <a:pt x="653" y="873"/>
                      <a:pt x="653" y="874"/>
                    </a:cubicBezTo>
                    <a:cubicBezTo>
                      <a:pt x="651" y="876"/>
                      <a:pt x="650" y="878"/>
                      <a:pt x="648" y="881"/>
                    </a:cubicBezTo>
                    <a:cubicBezTo>
                      <a:pt x="645" y="885"/>
                      <a:pt x="642" y="889"/>
                      <a:pt x="639" y="893"/>
                    </a:cubicBezTo>
                    <a:cubicBezTo>
                      <a:pt x="626" y="911"/>
                      <a:pt x="611" y="930"/>
                      <a:pt x="596" y="949"/>
                    </a:cubicBezTo>
                    <a:cubicBezTo>
                      <a:pt x="589" y="959"/>
                      <a:pt x="581" y="969"/>
                      <a:pt x="574" y="978"/>
                    </a:cubicBezTo>
                    <a:cubicBezTo>
                      <a:pt x="571" y="982"/>
                      <a:pt x="568" y="985"/>
                      <a:pt x="566" y="988"/>
                    </a:cubicBezTo>
                    <a:cubicBezTo>
                      <a:pt x="562" y="991"/>
                      <a:pt x="558" y="994"/>
                      <a:pt x="554" y="998"/>
                    </a:cubicBezTo>
                    <a:cubicBezTo>
                      <a:pt x="552" y="1000"/>
                      <a:pt x="550" y="1001"/>
                      <a:pt x="548" y="1002"/>
                    </a:cubicBezTo>
                    <a:cubicBezTo>
                      <a:pt x="529" y="1013"/>
                      <a:pt x="504" y="1014"/>
                      <a:pt x="482" y="1026"/>
                    </a:cubicBezTo>
                    <a:cubicBezTo>
                      <a:pt x="471" y="1031"/>
                      <a:pt x="462" y="1039"/>
                      <a:pt x="455" y="1046"/>
                    </a:cubicBezTo>
                    <a:cubicBezTo>
                      <a:pt x="447" y="1054"/>
                      <a:pt x="441" y="1061"/>
                      <a:pt x="435" y="1068"/>
                    </a:cubicBezTo>
                    <a:cubicBezTo>
                      <a:pt x="425" y="1082"/>
                      <a:pt x="416" y="1093"/>
                      <a:pt x="410" y="1100"/>
                    </a:cubicBezTo>
                    <a:cubicBezTo>
                      <a:pt x="406" y="1104"/>
                      <a:pt x="404" y="1107"/>
                      <a:pt x="402" y="1108"/>
                    </a:cubicBezTo>
                    <a:cubicBezTo>
                      <a:pt x="400" y="1110"/>
                      <a:pt x="399" y="1111"/>
                      <a:pt x="399" y="1111"/>
                    </a:cubicBezTo>
                    <a:cubicBezTo>
                      <a:pt x="399" y="1111"/>
                      <a:pt x="398" y="1112"/>
                      <a:pt x="396" y="1113"/>
                    </a:cubicBezTo>
                    <a:cubicBezTo>
                      <a:pt x="395" y="1114"/>
                      <a:pt x="394" y="1115"/>
                      <a:pt x="393" y="1116"/>
                    </a:cubicBezTo>
                    <a:cubicBezTo>
                      <a:pt x="391" y="1117"/>
                      <a:pt x="390" y="1119"/>
                      <a:pt x="388" y="1120"/>
                    </a:cubicBezTo>
                    <a:cubicBezTo>
                      <a:pt x="386" y="1121"/>
                      <a:pt x="384" y="1122"/>
                      <a:pt x="381" y="1123"/>
                    </a:cubicBezTo>
                    <a:cubicBezTo>
                      <a:pt x="379" y="1124"/>
                      <a:pt x="376" y="1126"/>
                      <a:pt x="373" y="1127"/>
                    </a:cubicBezTo>
                    <a:cubicBezTo>
                      <a:pt x="367" y="1129"/>
                      <a:pt x="360" y="1130"/>
                      <a:pt x="352" y="1132"/>
                    </a:cubicBezTo>
                    <a:cubicBezTo>
                      <a:pt x="343" y="1133"/>
                      <a:pt x="334" y="1134"/>
                      <a:pt x="323" y="1136"/>
                    </a:cubicBezTo>
                    <a:cubicBezTo>
                      <a:pt x="313" y="1138"/>
                      <a:pt x="301" y="1142"/>
                      <a:pt x="291" y="1149"/>
                    </a:cubicBezTo>
                    <a:cubicBezTo>
                      <a:pt x="271" y="1163"/>
                      <a:pt x="256" y="1188"/>
                      <a:pt x="254" y="1215"/>
                    </a:cubicBezTo>
                    <a:cubicBezTo>
                      <a:pt x="254" y="1222"/>
                      <a:pt x="254" y="1229"/>
                      <a:pt x="256" y="1236"/>
                    </a:cubicBezTo>
                    <a:cubicBezTo>
                      <a:pt x="256" y="1238"/>
                      <a:pt x="256" y="1239"/>
                      <a:pt x="257" y="1241"/>
                    </a:cubicBezTo>
                    <a:cubicBezTo>
                      <a:pt x="258" y="1245"/>
                      <a:pt x="258" y="1245"/>
                      <a:pt x="258" y="1245"/>
                    </a:cubicBezTo>
                    <a:cubicBezTo>
                      <a:pt x="259" y="1248"/>
                      <a:pt x="259" y="1250"/>
                      <a:pt x="259" y="1252"/>
                    </a:cubicBezTo>
                    <a:cubicBezTo>
                      <a:pt x="259" y="1253"/>
                      <a:pt x="258" y="1254"/>
                      <a:pt x="257" y="1255"/>
                    </a:cubicBezTo>
                    <a:cubicBezTo>
                      <a:pt x="256" y="1256"/>
                      <a:pt x="254" y="1257"/>
                      <a:pt x="251" y="1258"/>
                    </a:cubicBezTo>
                    <a:cubicBezTo>
                      <a:pt x="248" y="1259"/>
                      <a:pt x="245" y="1260"/>
                      <a:pt x="242" y="1262"/>
                    </a:cubicBezTo>
                    <a:cubicBezTo>
                      <a:pt x="239" y="1263"/>
                      <a:pt x="236" y="1264"/>
                      <a:pt x="234" y="1266"/>
                    </a:cubicBezTo>
                    <a:cubicBezTo>
                      <a:pt x="222" y="1271"/>
                      <a:pt x="211" y="1278"/>
                      <a:pt x="202" y="1287"/>
                    </a:cubicBezTo>
                    <a:cubicBezTo>
                      <a:pt x="197" y="1291"/>
                      <a:pt x="193" y="1295"/>
                      <a:pt x="189" y="1300"/>
                    </a:cubicBezTo>
                    <a:cubicBezTo>
                      <a:pt x="187" y="1302"/>
                      <a:pt x="185" y="1304"/>
                      <a:pt x="183" y="1307"/>
                    </a:cubicBezTo>
                    <a:cubicBezTo>
                      <a:pt x="182" y="1308"/>
                      <a:pt x="181" y="1309"/>
                      <a:pt x="180" y="1310"/>
                    </a:cubicBezTo>
                    <a:cubicBezTo>
                      <a:pt x="179" y="1312"/>
                      <a:pt x="179" y="1312"/>
                      <a:pt x="179" y="1312"/>
                    </a:cubicBezTo>
                    <a:cubicBezTo>
                      <a:pt x="179" y="1313"/>
                      <a:pt x="178" y="1314"/>
                      <a:pt x="178" y="1314"/>
                    </a:cubicBezTo>
                    <a:cubicBezTo>
                      <a:pt x="174" y="1321"/>
                      <a:pt x="170" y="1328"/>
                      <a:pt x="168" y="1334"/>
                    </a:cubicBezTo>
                    <a:cubicBezTo>
                      <a:pt x="166" y="1340"/>
                      <a:pt x="164" y="1345"/>
                      <a:pt x="164" y="1349"/>
                    </a:cubicBezTo>
                    <a:cubicBezTo>
                      <a:pt x="161" y="1361"/>
                      <a:pt x="162" y="1372"/>
                      <a:pt x="164" y="1381"/>
                    </a:cubicBezTo>
                    <a:cubicBezTo>
                      <a:pt x="166" y="1390"/>
                      <a:pt x="171" y="1399"/>
                      <a:pt x="177" y="1406"/>
                    </a:cubicBezTo>
                    <a:cubicBezTo>
                      <a:pt x="175" y="1396"/>
                      <a:pt x="175" y="1388"/>
                      <a:pt x="175" y="1380"/>
                    </a:cubicBezTo>
                    <a:cubicBezTo>
                      <a:pt x="176" y="1371"/>
                      <a:pt x="176" y="1363"/>
                      <a:pt x="179" y="1352"/>
                    </a:cubicBezTo>
                    <a:cubicBezTo>
                      <a:pt x="180" y="1346"/>
                      <a:pt x="183" y="1334"/>
                      <a:pt x="191" y="1322"/>
                    </a:cubicBezTo>
                    <a:cubicBezTo>
                      <a:pt x="191" y="1322"/>
                      <a:pt x="192" y="1321"/>
                      <a:pt x="192" y="1321"/>
                    </a:cubicBezTo>
                    <a:cubicBezTo>
                      <a:pt x="193" y="1319"/>
                      <a:pt x="193" y="1319"/>
                      <a:pt x="193" y="1319"/>
                    </a:cubicBezTo>
                    <a:cubicBezTo>
                      <a:pt x="194" y="1318"/>
                      <a:pt x="195" y="1317"/>
                      <a:pt x="195" y="1316"/>
                    </a:cubicBezTo>
                    <a:cubicBezTo>
                      <a:pt x="197" y="1314"/>
                      <a:pt x="199" y="1312"/>
                      <a:pt x="200" y="1310"/>
                    </a:cubicBezTo>
                    <a:cubicBezTo>
                      <a:pt x="204" y="1306"/>
                      <a:pt x="208" y="1302"/>
                      <a:pt x="212" y="1299"/>
                    </a:cubicBezTo>
                    <a:cubicBezTo>
                      <a:pt x="220" y="1291"/>
                      <a:pt x="230" y="1285"/>
                      <a:pt x="241" y="1280"/>
                    </a:cubicBezTo>
                    <a:cubicBezTo>
                      <a:pt x="243" y="1278"/>
                      <a:pt x="246" y="1277"/>
                      <a:pt x="248" y="1276"/>
                    </a:cubicBezTo>
                    <a:cubicBezTo>
                      <a:pt x="251" y="1275"/>
                      <a:pt x="254" y="1274"/>
                      <a:pt x="257" y="1273"/>
                    </a:cubicBezTo>
                    <a:cubicBezTo>
                      <a:pt x="260" y="1271"/>
                      <a:pt x="264" y="1270"/>
                      <a:pt x="267" y="1267"/>
                    </a:cubicBezTo>
                    <a:cubicBezTo>
                      <a:pt x="271" y="1264"/>
                      <a:pt x="274" y="1259"/>
                      <a:pt x="274" y="1254"/>
                    </a:cubicBezTo>
                    <a:cubicBezTo>
                      <a:pt x="275" y="1249"/>
                      <a:pt x="274" y="1245"/>
                      <a:pt x="273" y="1242"/>
                    </a:cubicBezTo>
                    <a:cubicBezTo>
                      <a:pt x="272" y="1237"/>
                      <a:pt x="272" y="1237"/>
                      <a:pt x="272" y="1237"/>
                    </a:cubicBezTo>
                    <a:cubicBezTo>
                      <a:pt x="272" y="1236"/>
                      <a:pt x="271" y="1234"/>
                      <a:pt x="271" y="1233"/>
                    </a:cubicBezTo>
                    <a:cubicBezTo>
                      <a:pt x="270" y="1227"/>
                      <a:pt x="270" y="1222"/>
                      <a:pt x="270" y="1216"/>
                    </a:cubicBezTo>
                    <a:cubicBezTo>
                      <a:pt x="271" y="1194"/>
                      <a:pt x="284" y="1173"/>
                      <a:pt x="300" y="1162"/>
                    </a:cubicBezTo>
                    <a:cubicBezTo>
                      <a:pt x="308" y="1156"/>
                      <a:pt x="317" y="1153"/>
                      <a:pt x="326" y="1151"/>
                    </a:cubicBezTo>
                    <a:cubicBezTo>
                      <a:pt x="336" y="1149"/>
                      <a:pt x="345" y="1148"/>
                      <a:pt x="354" y="1147"/>
                    </a:cubicBezTo>
                    <a:cubicBezTo>
                      <a:pt x="363" y="1146"/>
                      <a:pt x="371" y="1144"/>
                      <a:pt x="379" y="1142"/>
                    </a:cubicBezTo>
                    <a:cubicBezTo>
                      <a:pt x="382" y="1140"/>
                      <a:pt x="385" y="1139"/>
                      <a:pt x="388" y="1137"/>
                    </a:cubicBezTo>
                    <a:cubicBezTo>
                      <a:pt x="391" y="1136"/>
                      <a:pt x="394" y="1134"/>
                      <a:pt x="396" y="1133"/>
                    </a:cubicBezTo>
                    <a:cubicBezTo>
                      <a:pt x="399" y="1131"/>
                      <a:pt x="400" y="1130"/>
                      <a:pt x="402" y="1129"/>
                    </a:cubicBezTo>
                    <a:cubicBezTo>
                      <a:pt x="404" y="1127"/>
                      <a:pt x="405" y="1126"/>
                      <a:pt x="406" y="1125"/>
                    </a:cubicBezTo>
                    <a:cubicBezTo>
                      <a:pt x="408" y="1124"/>
                      <a:pt x="410" y="1123"/>
                      <a:pt x="410" y="1123"/>
                    </a:cubicBezTo>
                    <a:cubicBezTo>
                      <a:pt x="410" y="1123"/>
                      <a:pt x="411" y="1122"/>
                      <a:pt x="413" y="1120"/>
                    </a:cubicBezTo>
                    <a:cubicBezTo>
                      <a:pt x="415" y="1118"/>
                      <a:pt x="418" y="1115"/>
                      <a:pt x="421" y="1111"/>
                    </a:cubicBezTo>
                    <a:cubicBezTo>
                      <a:pt x="428" y="1103"/>
                      <a:pt x="437" y="1092"/>
                      <a:pt x="448" y="1078"/>
                    </a:cubicBezTo>
                    <a:cubicBezTo>
                      <a:pt x="453" y="1071"/>
                      <a:pt x="459" y="1064"/>
                      <a:pt x="466" y="1057"/>
                    </a:cubicBezTo>
                    <a:cubicBezTo>
                      <a:pt x="472" y="1051"/>
                      <a:pt x="480" y="1044"/>
                      <a:pt x="489" y="1040"/>
                    </a:cubicBezTo>
                    <a:cubicBezTo>
                      <a:pt x="498" y="1035"/>
                      <a:pt x="509" y="1032"/>
                      <a:pt x="520" y="1029"/>
                    </a:cubicBezTo>
                    <a:cubicBezTo>
                      <a:pt x="521" y="1028"/>
                      <a:pt x="523" y="1028"/>
                      <a:pt x="524" y="1028"/>
                    </a:cubicBezTo>
                    <a:cubicBezTo>
                      <a:pt x="522" y="1030"/>
                      <a:pt x="520" y="1032"/>
                      <a:pt x="519" y="1034"/>
                    </a:cubicBezTo>
                    <a:cubicBezTo>
                      <a:pt x="516" y="1037"/>
                      <a:pt x="513" y="1041"/>
                      <a:pt x="511" y="1045"/>
                    </a:cubicBezTo>
                    <a:cubicBezTo>
                      <a:pt x="508" y="1050"/>
                      <a:pt x="506" y="1054"/>
                      <a:pt x="505" y="1059"/>
                    </a:cubicBezTo>
                    <a:cubicBezTo>
                      <a:pt x="501" y="1068"/>
                      <a:pt x="499" y="1077"/>
                      <a:pt x="497" y="1086"/>
                    </a:cubicBezTo>
                    <a:cubicBezTo>
                      <a:pt x="492" y="1103"/>
                      <a:pt x="484" y="1121"/>
                      <a:pt x="475" y="1137"/>
                    </a:cubicBezTo>
                    <a:cubicBezTo>
                      <a:pt x="466" y="1153"/>
                      <a:pt x="456" y="1169"/>
                      <a:pt x="447" y="1183"/>
                    </a:cubicBezTo>
                    <a:cubicBezTo>
                      <a:pt x="443" y="1191"/>
                      <a:pt x="438" y="1197"/>
                      <a:pt x="434" y="1205"/>
                    </a:cubicBezTo>
                    <a:cubicBezTo>
                      <a:pt x="430" y="1212"/>
                      <a:pt x="427" y="1220"/>
                      <a:pt x="426" y="1228"/>
                    </a:cubicBezTo>
                    <a:cubicBezTo>
                      <a:pt x="425" y="1236"/>
                      <a:pt x="427" y="1243"/>
                      <a:pt x="429" y="1249"/>
                    </a:cubicBezTo>
                    <a:cubicBezTo>
                      <a:pt x="431" y="1255"/>
                      <a:pt x="434" y="1259"/>
                      <a:pt x="436" y="1263"/>
                    </a:cubicBezTo>
                    <a:cubicBezTo>
                      <a:pt x="438" y="1266"/>
                      <a:pt x="440" y="1269"/>
                      <a:pt x="441" y="1271"/>
                    </a:cubicBezTo>
                    <a:cubicBezTo>
                      <a:pt x="442" y="1272"/>
                      <a:pt x="443" y="1273"/>
                      <a:pt x="443" y="1273"/>
                    </a:cubicBezTo>
                    <a:cubicBezTo>
                      <a:pt x="443" y="1273"/>
                      <a:pt x="445" y="1277"/>
                      <a:pt x="450" y="1283"/>
                    </a:cubicBezTo>
                    <a:cubicBezTo>
                      <a:pt x="452" y="1286"/>
                      <a:pt x="455" y="1290"/>
                      <a:pt x="458" y="1294"/>
                    </a:cubicBezTo>
                    <a:cubicBezTo>
                      <a:pt x="460" y="1298"/>
                      <a:pt x="463" y="1303"/>
                      <a:pt x="464" y="1308"/>
                    </a:cubicBezTo>
                    <a:cubicBezTo>
                      <a:pt x="466" y="1314"/>
                      <a:pt x="467" y="1320"/>
                      <a:pt x="466" y="1327"/>
                    </a:cubicBezTo>
                    <a:cubicBezTo>
                      <a:pt x="466" y="1334"/>
                      <a:pt x="464" y="1342"/>
                      <a:pt x="463" y="1350"/>
                    </a:cubicBezTo>
                    <a:cubicBezTo>
                      <a:pt x="461" y="1359"/>
                      <a:pt x="459" y="1368"/>
                      <a:pt x="458" y="1378"/>
                    </a:cubicBezTo>
                    <a:cubicBezTo>
                      <a:pt x="458" y="1387"/>
                      <a:pt x="459" y="1399"/>
                      <a:pt x="463" y="1409"/>
                    </a:cubicBezTo>
                    <a:cubicBezTo>
                      <a:pt x="467" y="1419"/>
                      <a:pt x="474" y="1427"/>
                      <a:pt x="480" y="1434"/>
                    </a:cubicBezTo>
                    <a:cubicBezTo>
                      <a:pt x="487" y="1442"/>
                      <a:pt x="492" y="1449"/>
                      <a:pt x="498" y="1456"/>
                    </a:cubicBezTo>
                    <a:cubicBezTo>
                      <a:pt x="503" y="1464"/>
                      <a:pt x="508" y="1471"/>
                      <a:pt x="513" y="1479"/>
                    </a:cubicBezTo>
                    <a:cubicBezTo>
                      <a:pt x="515" y="1482"/>
                      <a:pt x="518" y="1486"/>
                      <a:pt x="520" y="1490"/>
                    </a:cubicBezTo>
                    <a:cubicBezTo>
                      <a:pt x="521" y="1492"/>
                      <a:pt x="522" y="1494"/>
                      <a:pt x="523" y="1495"/>
                    </a:cubicBezTo>
                    <a:cubicBezTo>
                      <a:pt x="524" y="1497"/>
                      <a:pt x="525" y="1499"/>
                      <a:pt x="525" y="1501"/>
                    </a:cubicBezTo>
                    <a:cubicBezTo>
                      <a:pt x="533" y="1514"/>
                      <a:pt x="537" y="1526"/>
                      <a:pt x="540" y="1532"/>
                    </a:cubicBezTo>
                    <a:cubicBezTo>
                      <a:pt x="544" y="1543"/>
                      <a:pt x="547" y="1551"/>
                      <a:pt x="551" y="1560"/>
                    </a:cubicBezTo>
                    <a:cubicBezTo>
                      <a:pt x="554" y="1568"/>
                      <a:pt x="558" y="1575"/>
                      <a:pt x="562" y="1585"/>
                    </a:cubicBezTo>
                    <a:cubicBezTo>
                      <a:pt x="563" y="1574"/>
                      <a:pt x="563" y="1566"/>
                      <a:pt x="562" y="1556"/>
                    </a:cubicBezTo>
                    <a:cubicBezTo>
                      <a:pt x="561" y="1547"/>
                      <a:pt x="558" y="1538"/>
                      <a:pt x="554" y="1526"/>
                    </a:cubicBezTo>
                    <a:cubicBezTo>
                      <a:pt x="552" y="1520"/>
                      <a:pt x="547" y="1508"/>
                      <a:pt x="539" y="1493"/>
                    </a:cubicBezTo>
                    <a:cubicBezTo>
                      <a:pt x="539" y="1492"/>
                      <a:pt x="538" y="1490"/>
                      <a:pt x="537" y="1488"/>
                    </a:cubicBezTo>
                    <a:cubicBezTo>
                      <a:pt x="536" y="1486"/>
                      <a:pt x="535" y="1484"/>
                      <a:pt x="533" y="1482"/>
                    </a:cubicBezTo>
                    <a:cubicBezTo>
                      <a:pt x="531" y="1478"/>
                      <a:pt x="529" y="1474"/>
                      <a:pt x="526" y="1470"/>
                    </a:cubicBezTo>
                    <a:cubicBezTo>
                      <a:pt x="522" y="1462"/>
                      <a:pt x="516" y="1455"/>
                      <a:pt x="510" y="1447"/>
                    </a:cubicBezTo>
                    <a:cubicBezTo>
                      <a:pt x="505" y="1439"/>
                      <a:pt x="498" y="1431"/>
                      <a:pt x="492" y="1424"/>
                    </a:cubicBezTo>
                    <a:cubicBezTo>
                      <a:pt x="486" y="1417"/>
                      <a:pt x="481" y="1410"/>
                      <a:pt x="477" y="1402"/>
                    </a:cubicBezTo>
                    <a:cubicBezTo>
                      <a:pt x="474" y="1395"/>
                      <a:pt x="473" y="1387"/>
                      <a:pt x="474" y="1379"/>
                    </a:cubicBezTo>
                    <a:cubicBezTo>
                      <a:pt x="474" y="1370"/>
                      <a:pt x="476" y="1362"/>
                      <a:pt x="478" y="1353"/>
                    </a:cubicBezTo>
                    <a:cubicBezTo>
                      <a:pt x="480" y="1345"/>
                      <a:pt x="481" y="1336"/>
                      <a:pt x="482" y="1328"/>
                    </a:cubicBezTo>
                    <a:cubicBezTo>
                      <a:pt x="482" y="1320"/>
                      <a:pt x="482" y="1311"/>
                      <a:pt x="479" y="1304"/>
                    </a:cubicBezTo>
                    <a:cubicBezTo>
                      <a:pt x="477" y="1296"/>
                      <a:pt x="474" y="1291"/>
                      <a:pt x="471" y="1286"/>
                    </a:cubicBezTo>
                    <a:cubicBezTo>
                      <a:pt x="468" y="1281"/>
                      <a:pt x="465" y="1277"/>
                      <a:pt x="463" y="1274"/>
                    </a:cubicBezTo>
                    <a:cubicBezTo>
                      <a:pt x="458" y="1268"/>
                      <a:pt x="456" y="1264"/>
                      <a:pt x="456" y="1264"/>
                    </a:cubicBezTo>
                    <a:cubicBezTo>
                      <a:pt x="456" y="1264"/>
                      <a:pt x="455" y="1263"/>
                      <a:pt x="454" y="1262"/>
                    </a:cubicBezTo>
                    <a:cubicBezTo>
                      <a:pt x="453" y="1260"/>
                      <a:pt x="451" y="1258"/>
                      <a:pt x="449" y="1255"/>
                    </a:cubicBezTo>
                    <a:cubicBezTo>
                      <a:pt x="447" y="1252"/>
                      <a:pt x="445" y="1248"/>
                      <a:pt x="444" y="1244"/>
                    </a:cubicBezTo>
                    <a:cubicBezTo>
                      <a:pt x="442" y="1239"/>
                      <a:pt x="441" y="1235"/>
                      <a:pt x="441" y="1229"/>
                    </a:cubicBezTo>
                    <a:cubicBezTo>
                      <a:pt x="442" y="1224"/>
                      <a:pt x="444" y="1219"/>
                      <a:pt x="448" y="1212"/>
                    </a:cubicBezTo>
                    <a:cubicBezTo>
                      <a:pt x="451" y="1206"/>
                      <a:pt x="456" y="1199"/>
                      <a:pt x="461" y="1192"/>
                    </a:cubicBezTo>
                    <a:cubicBezTo>
                      <a:pt x="470" y="1177"/>
                      <a:pt x="480" y="1162"/>
                      <a:pt x="489" y="1145"/>
                    </a:cubicBezTo>
                    <a:cubicBezTo>
                      <a:pt x="498" y="1128"/>
                      <a:pt x="507" y="1109"/>
                      <a:pt x="512" y="1090"/>
                    </a:cubicBezTo>
                    <a:cubicBezTo>
                      <a:pt x="514" y="1081"/>
                      <a:pt x="516" y="1072"/>
                      <a:pt x="519" y="1064"/>
                    </a:cubicBezTo>
                    <a:cubicBezTo>
                      <a:pt x="522" y="1056"/>
                      <a:pt x="526" y="1050"/>
                      <a:pt x="531" y="1044"/>
                    </a:cubicBezTo>
                    <a:cubicBezTo>
                      <a:pt x="533" y="1040"/>
                      <a:pt x="536" y="1038"/>
                      <a:pt x="539" y="1035"/>
                    </a:cubicBezTo>
                    <a:cubicBezTo>
                      <a:pt x="540" y="1033"/>
                      <a:pt x="541" y="1032"/>
                      <a:pt x="543" y="1031"/>
                    </a:cubicBezTo>
                    <a:cubicBezTo>
                      <a:pt x="544" y="1030"/>
                      <a:pt x="545" y="1028"/>
                      <a:pt x="546" y="1027"/>
                    </a:cubicBezTo>
                    <a:cubicBezTo>
                      <a:pt x="549" y="1025"/>
                      <a:pt x="551" y="1022"/>
                      <a:pt x="553" y="1020"/>
                    </a:cubicBezTo>
                    <a:cubicBezTo>
                      <a:pt x="558" y="1016"/>
                      <a:pt x="561" y="1013"/>
                      <a:pt x="563" y="1011"/>
                    </a:cubicBezTo>
                    <a:cubicBezTo>
                      <a:pt x="572" y="1004"/>
                      <a:pt x="579" y="996"/>
                      <a:pt x="586" y="988"/>
                    </a:cubicBezTo>
                    <a:cubicBezTo>
                      <a:pt x="594" y="978"/>
                      <a:pt x="601" y="968"/>
                      <a:pt x="609" y="959"/>
                    </a:cubicBezTo>
                    <a:cubicBezTo>
                      <a:pt x="624" y="939"/>
                      <a:pt x="638" y="920"/>
                      <a:pt x="651" y="903"/>
                    </a:cubicBezTo>
                    <a:cubicBezTo>
                      <a:pt x="655" y="898"/>
                      <a:pt x="658" y="894"/>
                      <a:pt x="661" y="890"/>
                    </a:cubicBezTo>
                    <a:cubicBezTo>
                      <a:pt x="663" y="887"/>
                      <a:pt x="664" y="885"/>
                      <a:pt x="666" y="883"/>
                    </a:cubicBezTo>
                    <a:cubicBezTo>
                      <a:pt x="666" y="882"/>
                      <a:pt x="667" y="881"/>
                      <a:pt x="668" y="880"/>
                    </a:cubicBezTo>
                    <a:cubicBezTo>
                      <a:pt x="668" y="879"/>
                      <a:pt x="669" y="878"/>
                      <a:pt x="669" y="877"/>
                    </a:cubicBezTo>
                    <a:cubicBezTo>
                      <a:pt x="671" y="874"/>
                      <a:pt x="673" y="871"/>
                      <a:pt x="675" y="868"/>
                    </a:cubicBezTo>
                    <a:cubicBezTo>
                      <a:pt x="678" y="863"/>
                      <a:pt x="680" y="858"/>
                      <a:pt x="681" y="855"/>
                    </a:cubicBezTo>
                    <a:cubicBezTo>
                      <a:pt x="685" y="845"/>
                      <a:pt x="687" y="836"/>
                      <a:pt x="687" y="828"/>
                    </a:cubicBezTo>
                    <a:cubicBezTo>
                      <a:pt x="687" y="828"/>
                      <a:pt x="687" y="828"/>
                      <a:pt x="688" y="829"/>
                    </a:cubicBezTo>
                    <a:cubicBezTo>
                      <a:pt x="691" y="830"/>
                      <a:pt x="693" y="831"/>
                      <a:pt x="696" y="831"/>
                    </a:cubicBezTo>
                    <a:cubicBezTo>
                      <a:pt x="708" y="835"/>
                      <a:pt x="719" y="835"/>
                      <a:pt x="729" y="835"/>
                    </a:cubicBezTo>
                    <a:cubicBezTo>
                      <a:pt x="740" y="834"/>
                      <a:pt x="750" y="833"/>
                      <a:pt x="759" y="831"/>
                    </a:cubicBezTo>
                    <a:cubicBezTo>
                      <a:pt x="769" y="829"/>
                      <a:pt x="778" y="826"/>
                      <a:pt x="787" y="824"/>
                    </a:cubicBezTo>
                    <a:cubicBezTo>
                      <a:pt x="795" y="822"/>
                      <a:pt x="804" y="820"/>
                      <a:pt x="812" y="818"/>
                    </a:cubicBezTo>
                    <a:cubicBezTo>
                      <a:pt x="829" y="814"/>
                      <a:pt x="845" y="811"/>
                      <a:pt x="861" y="809"/>
                    </a:cubicBezTo>
                    <a:cubicBezTo>
                      <a:pt x="877" y="806"/>
                      <a:pt x="893" y="804"/>
                      <a:pt x="908" y="803"/>
                    </a:cubicBezTo>
                    <a:cubicBezTo>
                      <a:pt x="923" y="802"/>
                      <a:pt x="938" y="801"/>
                      <a:pt x="952" y="801"/>
                    </a:cubicBezTo>
                    <a:cubicBezTo>
                      <a:pt x="965" y="800"/>
                      <a:pt x="978" y="801"/>
                      <a:pt x="989" y="804"/>
                    </a:cubicBezTo>
                    <a:cubicBezTo>
                      <a:pt x="1000" y="806"/>
                      <a:pt x="1010" y="810"/>
                      <a:pt x="1018" y="815"/>
                    </a:cubicBezTo>
                    <a:cubicBezTo>
                      <a:pt x="1026" y="820"/>
                      <a:pt x="1032" y="826"/>
                      <a:pt x="1037" y="833"/>
                    </a:cubicBezTo>
                    <a:cubicBezTo>
                      <a:pt x="1041" y="839"/>
                      <a:pt x="1043" y="846"/>
                      <a:pt x="1044" y="851"/>
                    </a:cubicBezTo>
                    <a:cubicBezTo>
                      <a:pt x="1045" y="857"/>
                      <a:pt x="1045" y="862"/>
                      <a:pt x="1044" y="867"/>
                    </a:cubicBezTo>
                    <a:cubicBezTo>
                      <a:pt x="1042" y="873"/>
                      <a:pt x="1041" y="878"/>
                      <a:pt x="1040" y="882"/>
                    </a:cubicBezTo>
                    <a:cubicBezTo>
                      <a:pt x="1039" y="887"/>
                      <a:pt x="1038" y="891"/>
                      <a:pt x="1037" y="893"/>
                    </a:cubicBezTo>
                    <a:cubicBezTo>
                      <a:pt x="1037" y="896"/>
                      <a:pt x="1037" y="897"/>
                      <a:pt x="1037" y="897"/>
                    </a:cubicBezTo>
                    <a:cubicBezTo>
                      <a:pt x="1037" y="897"/>
                      <a:pt x="1037" y="899"/>
                      <a:pt x="1036" y="901"/>
                    </a:cubicBezTo>
                    <a:cubicBezTo>
                      <a:pt x="1036" y="904"/>
                      <a:pt x="1036" y="909"/>
                      <a:pt x="1036" y="914"/>
                    </a:cubicBezTo>
                    <a:cubicBezTo>
                      <a:pt x="1037" y="919"/>
                      <a:pt x="1038" y="925"/>
                      <a:pt x="1039" y="932"/>
                    </a:cubicBezTo>
                    <a:cubicBezTo>
                      <a:pt x="1040" y="935"/>
                      <a:pt x="1041" y="938"/>
                      <a:pt x="1041" y="941"/>
                    </a:cubicBezTo>
                    <a:cubicBezTo>
                      <a:pt x="1042" y="945"/>
                      <a:pt x="1042" y="948"/>
                      <a:pt x="1043" y="952"/>
                    </a:cubicBezTo>
                    <a:cubicBezTo>
                      <a:pt x="1044" y="966"/>
                      <a:pt x="1043" y="984"/>
                      <a:pt x="1036" y="1003"/>
                    </a:cubicBezTo>
                    <a:cubicBezTo>
                      <a:pt x="1035" y="1006"/>
                      <a:pt x="1034" y="1008"/>
                      <a:pt x="1033" y="1010"/>
                    </a:cubicBezTo>
                    <a:cubicBezTo>
                      <a:pt x="1032" y="1013"/>
                      <a:pt x="1031" y="1015"/>
                      <a:pt x="1030" y="1018"/>
                    </a:cubicBezTo>
                    <a:cubicBezTo>
                      <a:pt x="1028" y="1023"/>
                      <a:pt x="1024" y="1027"/>
                      <a:pt x="1021" y="1032"/>
                    </a:cubicBezTo>
                    <a:cubicBezTo>
                      <a:pt x="1015" y="1042"/>
                      <a:pt x="1007" y="1051"/>
                      <a:pt x="997" y="1060"/>
                    </a:cubicBezTo>
                    <a:cubicBezTo>
                      <a:pt x="987" y="1068"/>
                      <a:pt x="976" y="1075"/>
                      <a:pt x="963" y="1080"/>
                    </a:cubicBezTo>
                    <a:cubicBezTo>
                      <a:pt x="961" y="1080"/>
                      <a:pt x="960" y="1081"/>
                      <a:pt x="958" y="1082"/>
                    </a:cubicBezTo>
                    <a:cubicBezTo>
                      <a:pt x="955" y="1083"/>
                      <a:pt x="952" y="1084"/>
                      <a:pt x="949" y="1085"/>
                    </a:cubicBezTo>
                    <a:cubicBezTo>
                      <a:pt x="946" y="1086"/>
                      <a:pt x="942" y="1087"/>
                      <a:pt x="939" y="1089"/>
                    </a:cubicBezTo>
                    <a:cubicBezTo>
                      <a:pt x="937" y="1089"/>
                      <a:pt x="937" y="1089"/>
                      <a:pt x="937" y="1089"/>
                    </a:cubicBezTo>
                    <a:cubicBezTo>
                      <a:pt x="936" y="1090"/>
                      <a:pt x="936" y="1090"/>
                      <a:pt x="936" y="1090"/>
                    </a:cubicBezTo>
                    <a:cubicBezTo>
                      <a:pt x="936" y="1090"/>
                      <a:pt x="936" y="1090"/>
                      <a:pt x="936" y="1090"/>
                    </a:cubicBezTo>
                    <a:cubicBezTo>
                      <a:pt x="936" y="1092"/>
                      <a:pt x="936" y="1092"/>
                      <a:pt x="936" y="1092"/>
                    </a:cubicBezTo>
                    <a:cubicBezTo>
                      <a:pt x="935" y="1097"/>
                      <a:pt x="935" y="1097"/>
                      <a:pt x="935" y="1097"/>
                    </a:cubicBezTo>
                    <a:cubicBezTo>
                      <a:pt x="933" y="1104"/>
                      <a:pt x="933" y="1112"/>
                      <a:pt x="936" y="1120"/>
                    </a:cubicBezTo>
                    <a:cubicBezTo>
                      <a:pt x="936" y="1121"/>
                      <a:pt x="936" y="1122"/>
                      <a:pt x="937" y="1123"/>
                    </a:cubicBezTo>
                    <a:cubicBezTo>
                      <a:pt x="938" y="1125"/>
                      <a:pt x="938" y="1125"/>
                      <a:pt x="938" y="1125"/>
                    </a:cubicBezTo>
                    <a:cubicBezTo>
                      <a:pt x="938" y="1127"/>
                      <a:pt x="939" y="1128"/>
                      <a:pt x="940" y="1129"/>
                    </a:cubicBezTo>
                    <a:cubicBezTo>
                      <a:pt x="940" y="1129"/>
                      <a:pt x="940" y="1129"/>
                      <a:pt x="940" y="1129"/>
                    </a:cubicBezTo>
                    <a:cubicBezTo>
                      <a:pt x="932" y="1141"/>
                      <a:pt x="925" y="1151"/>
                      <a:pt x="918" y="1168"/>
                    </a:cubicBezTo>
                    <a:cubicBezTo>
                      <a:pt x="916" y="1171"/>
                      <a:pt x="913" y="1177"/>
                      <a:pt x="908" y="1190"/>
                    </a:cubicBezTo>
                    <a:cubicBezTo>
                      <a:pt x="903" y="1201"/>
                      <a:pt x="896" y="1217"/>
                      <a:pt x="888" y="1233"/>
                    </a:cubicBezTo>
                    <a:cubicBezTo>
                      <a:pt x="885" y="1242"/>
                      <a:pt x="881" y="1250"/>
                      <a:pt x="877" y="1259"/>
                    </a:cubicBezTo>
                    <a:cubicBezTo>
                      <a:pt x="875" y="1263"/>
                      <a:pt x="873" y="1266"/>
                      <a:pt x="871" y="1269"/>
                    </a:cubicBezTo>
                    <a:cubicBezTo>
                      <a:pt x="869" y="1272"/>
                      <a:pt x="866" y="1274"/>
                      <a:pt x="862" y="1276"/>
                    </a:cubicBezTo>
                    <a:cubicBezTo>
                      <a:pt x="859" y="1277"/>
                      <a:pt x="855" y="1279"/>
                      <a:pt x="851" y="1280"/>
                    </a:cubicBezTo>
                    <a:cubicBezTo>
                      <a:pt x="847" y="1281"/>
                      <a:pt x="844" y="1283"/>
                      <a:pt x="840" y="1284"/>
                    </a:cubicBezTo>
                    <a:cubicBezTo>
                      <a:pt x="832" y="1286"/>
                      <a:pt x="825" y="1288"/>
                      <a:pt x="820" y="1291"/>
                    </a:cubicBezTo>
                    <a:cubicBezTo>
                      <a:pt x="814" y="1293"/>
                      <a:pt x="809" y="1295"/>
                      <a:pt x="806" y="1297"/>
                    </a:cubicBezTo>
                    <a:cubicBezTo>
                      <a:pt x="804" y="1298"/>
                      <a:pt x="803" y="1299"/>
                      <a:pt x="802" y="1300"/>
                    </a:cubicBezTo>
                    <a:cubicBezTo>
                      <a:pt x="801" y="1300"/>
                      <a:pt x="801" y="1300"/>
                      <a:pt x="801" y="1300"/>
                    </a:cubicBezTo>
                    <a:cubicBezTo>
                      <a:pt x="801" y="1300"/>
                      <a:pt x="800" y="1301"/>
                      <a:pt x="800" y="1301"/>
                    </a:cubicBezTo>
                    <a:cubicBezTo>
                      <a:pt x="799" y="1302"/>
                      <a:pt x="798" y="1303"/>
                      <a:pt x="797" y="1304"/>
                    </a:cubicBezTo>
                    <a:cubicBezTo>
                      <a:pt x="794" y="1306"/>
                      <a:pt x="791" y="1309"/>
                      <a:pt x="787" y="1315"/>
                    </a:cubicBezTo>
                    <a:cubicBezTo>
                      <a:pt x="786" y="1317"/>
                      <a:pt x="784" y="1320"/>
                      <a:pt x="783" y="1324"/>
                    </a:cubicBezTo>
                    <a:cubicBezTo>
                      <a:pt x="782" y="1327"/>
                      <a:pt x="781" y="1331"/>
                      <a:pt x="781" y="1335"/>
                    </a:cubicBezTo>
                    <a:cubicBezTo>
                      <a:pt x="781" y="1343"/>
                      <a:pt x="782" y="1351"/>
                      <a:pt x="784" y="1359"/>
                    </a:cubicBezTo>
                    <a:cubicBezTo>
                      <a:pt x="786" y="1372"/>
                      <a:pt x="789" y="1386"/>
                      <a:pt x="791" y="1400"/>
                    </a:cubicBezTo>
                    <a:cubicBezTo>
                      <a:pt x="791" y="1403"/>
                      <a:pt x="791" y="1407"/>
                      <a:pt x="790" y="1410"/>
                    </a:cubicBezTo>
                    <a:cubicBezTo>
                      <a:pt x="789" y="1413"/>
                      <a:pt x="789" y="1419"/>
                      <a:pt x="782" y="1429"/>
                    </a:cubicBezTo>
                    <a:cubicBezTo>
                      <a:pt x="778" y="1435"/>
                      <a:pt x="770" y="1443"/>
                      <a:pt x="761" y="1451"/>
                    </a:cubicBezTo>
                    <a:cubicBezTo>
                      <a:pt x="757" y="1454"/>
                      <a:pt x="754" y="1458"/>
                      <a:pt x="751" y="1460"/>
                    </a:cubicBezTo>
                    <a:cubicBezTo>
                      <a:pt x="748" y="1463"/>
                      <a:pt x="746" y="1465"/>
                      <a:pt x="746" y="1465"/>
                    </a:cubicBezTo>
                    <a:cubicBezTo>
                      <a:pt x="746" y="1465"/>
                      <a:pt x="745" y="1466"/>
                      <a:pt x="743" y="1468"/>
                    </a:cubicBezTo>
                    <a:cubicBezTo>
                      <a:pt x="741" y="1471"/>
                      <a:pt x="737" y="1474"/>
                      <a:pt x="734" y="1479"/>
                    </a:cubicBezTo>
                    <a:cubicBezTo>
                      <a:pt x="731" y="1483"/>
                      <a:pt x="728" y="1488"/>
                      <a:pt x="726" y="1493"/>
                    </a:cubicBezTo>
                    <a:cubicBezTo>
                      <a:pt x="723" y="1499"/>
                      <a:pt x="722" y="1505"/>
                      <a:pt x="721" y="1509"/>
                    </a:cubicBezTo>
                    <a:cubicBezTo>
                      <a:pt x="720" y="1519"/>
                      <a:pt x="721" y="1528"/>
                      <a:pt x="722" y="1534"/>
                    </a:cubicBezTo>
                    <a:cubicBezTo>
                      <a:pt x="723" y="1540"/>
                      <a:pt x="724" y="1545"/>
                      <a:pt x="725" y="1548"/>
                    </a:cubicBezTo>
                    <a:cubicBezTo>
                      <a:pt x="729" y="1560"/>
                      <a:pt x="735" y="1569"/>
                      <a:pt x="740" y="1576"/>
                    </a:cubicBezTo>
                    <a:cubicBezTo>
                      <a:pt x="746" y="1583"/>
                      <a:pt x="752" y="1589"/>
                      <a:pt x="760" y="1596"/>
                    </a:cubicBezTo>
                    <a:cubicBezTo>
                      <a:pt x="756" y="1586"/>
                      <a:pt x="753" y="1578"/>
                      <a:pt x="750" y="1570"/>
                    </a:cubicBezTo>
                    <a:cubicBezTo>
                      <a:pt x="747" y="1562"/>
                      <a:pt x="743" y="1554"/>
                      <a:pt x="740" y="1543"/>
                    </a:cubicBezTo>
                    <a:cubicBezTo>
                      <a:pt x="739" y="1541"/>
                      <a:pt x="738" y="1537"/>
                      <a:pt x="737" y="1531"/>
                    </a:cubicBezTo>
                    <a:cubicBezTo>
                      <a:pt x="736" y="1526"/>
                      <a:pt x="736" y="1519"/>
                      <a:pt x="737" y="1512"/>
                    </a:cubicBezTo>
                    <a:cubicBezTo>
                      <a:pt x="737" y="1508"/>
                      <a:pt x="738" y="1504"/>
                      <a:pt x="740" y="1500"/>
                    </a:cubicBezTo>
                    <a:cubicBezTo>
                      <a:pt x="742" y="1495"/>
                      <a:pt x="744" y="1491"/>
                      <a:pt x="747" y="1488"/>
                    </a:cubicBezTo>
                    <a:cubicBezTo>
                      <a:pt x="750" y="1484"/>
                      <a:pt x="752" y="1481"/>
                      <a:pt x="754" y="1479"/>
                    </a:cubicBezTo>
                    <a:cubicBezTo>
                      <a:pt x="756" y="1477"/>
                      <a:pt x="758" y="1476"/>
                      <a:pt x="758" y="1476"/>
                    </a:cubicBezTo>
                    <a:cubicBezTo>
                      <a:pt x="758" y="1476"/>
                      <a:pt x="759" y="1474"/>
                      <a:pt x="762" y="1472"/>
                    </a:cubicBezTo>
                    <a:cubicBezTo>
                      <a:pt x="764" y="1469"/>
                      <a:pt x="768" y="1466"/>
                      <a:pt x="772" y="1462"/>
                    </a:cubicBezTo>
                    <a:cubicBezTo>
                      <a:pt x="780" y="1455"/>
                      <a:pt x="790" y="1445"/>
                      <a:pt x="795" y="1438"/>
                    </a:cubicBezTo>
                    <a:cubicBezTo>
                      <a:pt x="796" y="1437"/>
                      <a:pt x="797" y="1435"/>
                      <a:pt x="798" y="1434"/>
                    </a:cubicBezTo>
                    <a:cubicBezTo>
                      <a:pt x="799" y="1442"/>
                      <a:pt x="800" y="1449"/>
                      <a:pt x="802" y="1456"/>
                    </a:cubicBezTo>
                    <a:cubicBezTo>
                      <a:pt x="805" y="1474"/>
                      <a:pt x="807" y="1485"/>
                      <a:pt x="808" y="1491"/>
                    </a:cubicBezTo>
                    <a:cubicBezTo>
                      <a:pt x="813" y="1514"/>
                      <a:pt x="818" y="1527"/>
                      <a:pt x="827" y="1546"/>
                    </a:cubicBezTo>
                    <a:cubicBezTo>
                      <a:pt x="828" y="1525"/>
                      <a:pt x="828" y="1511"/>
                      <a:pt x="824" y="1488"/>
                    </a:cubicBezTo>
                    <a:cubicBezTo>
                      <a:pt x="823" y="1482"/>
                      <a:pt x="821" y="1471"/>
                      <a:pt x="817" y="1453"/>
                    </a:cubicBezTo>
                    <a:cubicBezTo>
                      <a:pt x="812" y="1426"/>
                      <a:pt x="805" y="1388"/>
                      <a:pt x="799" y="1356"/>
                    </a:cubicBezTo>
                    <a:cubicBezTo>
                      <a:pt x="798" y="1349"/>
                      <a:pt x="797" y="1342"/>
                      <a:pt x="797" y="1336"/>
                    </a:cubicBezTo>
                    <a:cubicBezTo>
                      <a:pt x="797" y="1330"/>
                      <a:pt x="799" y="1326"/>
                      <a:pt x="801" y="1323"/>
                    </a:cubicBezTo>
                    <a:cubicBezTo>
                      <a:pt x="803" y="1319"/>
                      <a:pt x="805" y="1317"/>
                      <a:pt x="807" y="1315"/>
                    </a:cubicBezTo>
                    <a:cubicBezTo>
                      <a:pt x="808" y="1315"/>
                      <a:pt x="808" y="1314"/>
                      <a:pt x="809" y="1314"/>
                    </a:cubicBezTo>
                    <a:cubicBezTo>
                      <a:pt x="809" y="1313"/>
                      <a:pt x="810" y="1313"/>
                      <a:pt x="810" y="1313"/>
                    </a:cubicBezTo>
                    <a:cubicBezTo>
                      <a:pt x="810" y="1313"/>
                      <a:pt x="811" y="1312"/>
                      <a:pt x="813" y="1311"/>
                    </a:cubicBezTo>
                    <a:cubicBezTo>
                      <a:pt x="816" y="1309"/>
                      <a:pt x="820" y="1307"/>
                      <a:pt x="825" y="1305"/>
                    </a:cubicBezTo>
                    <a:cubicBezTo>
                      <a:pt x="830" y="1303"/>
                      <a:pt x="837" y="1301"/>
                      <a:pt x="845" y="1299"/>
                    </a:cubicBezTo>
                    <a:cubicBezTo>
                      <a:pt x="848" y="1298"/>
                      <a:pt x="852" y="1296"/>
                      <a:pt x="856" y="1295"/>
                    </a:cubicBezTo>
                    <a:cubicBezTo>
                      <a:pt x="861" y="1294"/>
                      <a:pt x="865" y="1292"/>
                      <a:pt x="870" y="1289"/>
                    </a:cubicBezTo>
                    <a:cubicBezTo>
                      <a:pt x="874" y="1287"/>
                      <a:pt x="879" y="1284"/>
                      <a:pt x="883" y="1279"/>
                    </a:cubicBezTo>
                    <a:cubicBezTo>
                      <a:pt x="887" y="1275"/>
                      <a:pt x="889" y="1270"/>
                      <a:pt x="891" y="1265"/>
                    </a:cubicBezTo>
                    <a:cubicBezTo>
                      <a:pt x="895" y="1257"/>
                      <a:pt x="899" y="1248"/>
                      <a:pt x="903" y="1240"/>
                    </a:cubicBezTo>
                    <a:cubicBezTo>
                      <a:pt x="910" y="1223"/>
                      <a:pt x="917" y="1208"/>
                      <a:pt x="922" y="1196"/>
                    </a:cubicBezTo>
                    <a:cubicBezTo>
                      <a:pt x="928" y="1184"/>
                      <a:pt x="930" y="1178"/>
                      <a:pt x="932" y="1174"/>
                    </a:cubicBezTo>
                    <a:cubicBezTo>
                      <a:pt x="938" y="1159"/>
                      <a:pt x="942" y="1148"/>
                      <a:pt x="945" y="1137"/>
                    </a:cubicBezTo>
                    <a:cubicBezTo>
                      <a:pt x="951" y="1145"/>
                      <a:pt x="960" y="1152"/>
                      <a:pt x="969" y="1157"/>
                    </a:cubicBezTo>
                    <a:cubicBezTo>
                      <a:pt x="974" y="1159"/>
                      <a:pt x="979" y="1161"/>
                      <a:pt x="984" y="1162"/>
                    </a:cubicBezTo>
                    <a:cubicBezTo>
                      <a:pt x="989" y="1164"/>
                      <a:pt x="994" y="1165"/>
                      <a:pt x="998" y="1166"/>
                    </a:cubicBezTo>
                    <a:cubicBezTo>
                      <a:pt x="1017" y="1169"/>
                      <a:pt x="1034" y="1170"/>
                      <a:pt x="1046" y="1176"/>
                    </a:cubicBezTo>
                    <a:cubicBezTo>
                      <a:pt x="1059" y="1182"/>
                      <a:pt x="1069" y="1194"/>
                      <a:pt x="1075" y="1209"/>
                    </a:cubicBezTo>
                    <a:cubicBezTo>
                      <a:pt x="1080" y="1225"/>
                      <a:pt x="1083" y="1242"/>
                      <a:pt x="1083" y="1261"/>
                    </a:cubicBezTo>
                    <a:cubicBezTo>
                      <a:pt x="1084" y="1279"/>
                      <a:pt x="1081" y="1298"/>
                      <a:pt x="1080" y="1319"/>
                    </a:cubicBezTo>
                    <a:cubicBezTo>
                      <a:pt x="1079" y="1340"/>
                      <a:pt x="1079" y="1362"/>
                      <a:pt x="1085" y="1384"/>
                    </a:cubicBezTo>
                    <a:cubicBezTo>
                      <a:pt x="1088" y="1395"/>
                      <a:pt x="1093" y="1406"/>
                      <a:pt x="1099" y="1416"/>
                    </a:cubicBezTo>
                    <a:cubicBezTo>
                      <a:pt x="1106" y="1426"/>
                      <a:pt x="1114" y="1435"/>
                      <a:pt x="1124" y="1443"/>
                    </a:cubicBezTo>
                    <a:cubicBezTo>
                      <a:pt x="1143" y="1457"/>
                      <a:pt x="1165" y="1465"/>
                      <a:pt x="1186" y="1470"/>
                    </a:cubicBezTo>
                    <a:cubicBezTo>
                      <a:pt x="1207" y="1475"/>
                      <a:pt x="1228" y="1477"/>
                      <a:pt x="1248" y="1480"/>
                    </a:cubicBezTo>
                    <a:cubicBezTo>
                      <a:pt x="1268" y="1482"/>
                      <a:pt x="1287" y="1486"/>
                      <a:pt x="1305" y="1492"/>
                    </a:cubicBezTo>
                    <a:cubicBezTo>
                      <a:pt x="1313" y="1495"/>
                      <a:pt x="1322" y="1498"/>
                      <a:pt x="1329" y="1503"/>
                    </a:cubicBezTo>
                    <a:cubicBezTo>
                      <a:pt x="1337" y="1507"/>
                      <a:pt x="1344" y="1512"/>
                      <a:pt x="1350" y="1518"/>
                    </a:cubicBezTo>
                    <a:cubicBezTo>
                      <a:pt x="1355" y="1524"/>
                      <a:pt x="1359" y="1531"/>
                      <a:pt x="1362" y="1538"/>
                    </a:cubicBezTo>
                    <a:cubicBezTo>
                      <a:pt x="1363" y="1540"/>
                      <a:pt x="1364" y="1541"/>
                      <a:pt x="1364" y="1543"/>
                    </a:cubicBezTo>
                    <a:cubicBezTo>
                      <a:pt x="1366" y="1550"/>
                      <a:pt x="1366" y="1550"/>
                      <a:pt x="1366" y="1550"/>
                    </a:cubicBezTo>
                    <a:cubicBezTo>
                      <a:pt x="1368" y="1555"/>
                      <a:pt x="1369" y="1561"/>
                      <a:pt x="1373" y="1568"/>
                    </a:cubicBezTo>
                    <a:cubicBezTo>
                      <a:pt x="1377" y="1574"/>
                      <a:pt x="1382" y="1579"/>
                      <a:pt x="1387" y="1582"/>
                    </a:cubicBezTo>
                    <a:cubicBezTo>
                      <a:pt x="1392" y="1586"/>
                      <a:pt x="1396" y="1589"/>
                      <a:pt x="1400" y="1591"/>
                    </a:cubicBezTo>
                    <a:cubicBezTo>
                      <a:pt x="1404" y="1594"/>
                      <a:pt x="1407" y="1596"/>
                      <a:pt x="1411" y="1598"/>
                    </a:cubicBezTo>
                    <a:cubicBezTo>
                      <a:pt x="1412" y="1600"/>
                      <a:pt x="1414" y="1601"/>
                      <a:pt x="1416" y="1602"/>
                    </a:cubicBezTo>
                    <a:cubicBezTo>
                      <a:pt x="1417" y="1603"/>
                      <a:pt x="1419" y="1605"/>
                      <a:pt x="1420" y="1606"/>
                    </a:cubicBezTo>
                    <a:cubicBezTo>
                      <a:pt x="1426" y="1612"/>
                      <a:pt x="1431" y="1618"/>
                      <a:pt x="1436" y="1625"/>
                    </a:cubicBezTo>
                    <a:cubicBezTo>
                      <a:pt x="1439" y="1630"/>
                      <a:pt x="1439" y="1630"/>
                      <a:pt x="1439" y="1630"/>
                    </a:cubicBezTo>
                    <a:cubicBezTo>
                      <a:pt x="1440" y="1632"/>
                      <a:pt x="1441" y="1634"/>
                      <a:pt x="1442" y="1636"/>
                    </a:cubicBezTo>
                    <a:cubicBezTo>
                      <a:pt x="1443" y="1637"/>
                      <a:pt x="1444" y="1639"/>
                      <a:pt x="1444" y="1641"/>
                    </a:cubicBezTo>
                    <a:cubicBezTo>
                      <a:pt x="1446" y="1645"/>
                      <a:pt x="1446" y="1645"/>
                      <a:pt x="1446" y="1645"/>
                    </a:cubicBezTo>
                    <a:cubicBezTo>
                      <a:pt x="1452" y="1658"/>
                      <a:pt x="1454" y="1671"/>
                      <a:pt x="1455" y="1681"/>
                    </a:cubicBezTo>
                    <a:cubicBezTo>
                      <a:pt x="1456" y="1692"/>
                      <a:pt x="1455" y="1700"/>
                      <a:pt x="1454" y="1706"/>
                    </a:cubicBezTo>
                    <a:cubicBezTo>
                      <a:pt x="1453" y="1711"/>
                      <a:pt x="1453" y="1716"/>
                      <a:pt x="1451" y="1721"/>
                    </a:cubicBezTo>
                    <a:cubicBezTo>
                      <a:pt x="1450" y="1725"/>
                      <a:pt x="1449" y="1730"/>
                      <a:pt x="1448" y="1736"/>
                    </a:cubicBezTo>
                    <a:cubicBezTo>
                      <a:pt x="1446" y="1746"/>
                      <a:pt x="1444" y="1757"/>
                      <a:pt x="1446" y="1767"/>
                    </a:cubicBezTo>
                    <a:cubicBezTo>
                      <a:pt x="1446" y="1770"/>
                      <a:pt x="1447" y="1773"/>
                      <a:pt x="1448" y="1776"/>
                    </a:cubicBezTo>
                    <a:cubicBezTo>
                      <a:pt x="1449" y="1778"/>
                      <a:pt x="1450" y="1781"/>
                      <a:pt x="1451" y="1783"/>
                    </a:cubicBezTo>
                    <a:cubicBezTo>
                      <a:pt x="1451" y="1784"/>
                      <a:pt x="1452" y="1784"/>
                      <a:pt x="1452" y="1785"/>
                    </a:cubicBezTo>
                    <a:cubicBezTo>
                      <a:pt x="1454" y="1792"/>
                      <a:pt x="1457" y="1799"/>
                      <a:pt x="1462" y="1806"/>
                    </a:cubicBezTo>
                    <a:cubicBezTo>
                      <a:pt x="1468" y="1813"/>
                      <a:pt x="1474" y="1819"/>
                      <a:pt x="1482" y="1825"/>
                    </a:cubicBezTo>
                    <a:cubicBezTo>
                      <a:pt x="1486" y="1828"/>
                      <a:pt x="1492" y="1832"/>
                      <a:pt x="1498" y="1837"/>
                    </a:cubicBezTo>
                    <a:cubicBezTo>
                      <a:pt x="1501" y="1840"/>
                      <a:pt x="1505" y="1843"/>
                      <a:pt x="1508" y="1846"/>
                    </a:cubicBezTo>
                    <a:cubicBezTo>
                      <a:pt x="1510" y="1849"/>
                      <a:pt x="1510" y="1849"/>
                      <a:pt x="1510" y="1849"/>
                    </a:cubicBezTo>
                    <a:cubicBezTo>
                      <a:pt x="1510" y="1850"/>
                      <a:pt x="1511" y="1851"/>
                      <a:pt x="1512" y="1851"/>
                    </a:cubicBezTo>
                    <a:cubicBezTo>
                      <a:pt x="1513" y="1853"/>
                      <a:pt x="1513" y="1855"/>
                      <a:pt x="1514" y="1856"/>
                    </a:cubicBezTo>
                    <a:cubicBezTo>
                      <a:pt x="1514" y="1856"/>
                      <a:pt x="1514" y="1857"/>
                      <a:pt x="1514" y="1857"/>
                    </a:cubicBezTo>
                    <a:cubicBezTo>
                      <a:pt x="1514" y="1858"/>
                      <a:pt x="1514" y="1858"/>
                      <a:pt x="1514" y="1859"/>
                    </a:cubicBezTo>
                    <a:cubicBezTo>
                      <a:pt x="1513" y="1860"/>
                      <a:pt x="1513" y="1861"/>
                      <a:pt x="1511" y="1863"/>
                    </a:cubicBezTo>
                    <a:cubicBezTo>
                      <a:pt x="1509" y="1866"/>
                      <a:pt x="1504" y="1870"/>
                      <a:pt x="1499" y="1875"/>
                    </a:cubicBezTo>
                    <a:cubicBezTo>
                      <a:pt x="1496" y="1877"/>
                      <a:pt x="1494" y="1879"/>
                      <a:pt x="1491" y="1883"/>
                    </a:cubicBezTo>
                    <a:cubicBezTo>
                      <a:pt x="1488" y="1886"/>
                      <a:pt x="1485" y="1890"/>
                      <a:pt x="1483" y="1896"/>
                    </a:cubicBezTo>
                    <a:cubicBezTo>
                      <a:pt x="1483" y="1898"/>
                      <a:pt x="1483" y="1900"/>
                      <a:pt x="1482" y="1901"/>
                    </a:cubicBezTo>
                    <a:cubicBezTo>
                      <a:pt x="1482" y="1903"/>
                      <a:pt x="1482" y="1904"/>
                      <a:pt x="1483" y="1906"/>
                    </a:cubicBezTo>
                    <a:cubicBezTo>
                      <a:pt x="1483" y="1908"/>
                      <a:pt x="1483" y="1909"/>
                      <a:pt x="1484" y="1911"/>
                    </a:cubicBezTo>
                    <a:cubicBezTo>
                      <a:pt x="1484" y="1912"/>
                      <a:pt x="1485" y="1914"/>
                      <a:pt x="1486" y="1915"/>
                    </a:cubicBezTo>
                    <a:cubicBezTo>
                      <a:pt x="1489" y="1920"/>
                      <a:pt x="1492" y="1923"/>
                      <a:pt x="1495" y="1926"/>
                    </a:cubicBezTo>
                    <a:cubicBezTo>
                      <a:pt x="1499" y="1929"/>
                      <a:pt x="1499" y="1929"/>
                      <a:pt x="1499" y="1929"/>
                    </a:cubicBezTo>
                    <a:cubicBezTo>
                      <a:pt x="1500" y="1930"/>
                      <a:pt x="1501" y="1931"/>
                      <a:pt x="1502" y="1932"/>
                    </a:cubicBezTo>
                    <a:cubicBezTo>
                      <a:pt x="1503" y="1933"/>
                      <a:pt x="1503" y="1934"/>
                      <a:pt x="1504" y="1935"/>
                    </a:cubicBezTo>
                    <a:cubicBezTo>
                      <a:pt x="1505" y="1936"/>
                      <a:pt x="1505" y="1936"/>
                      <a:pt x="1505" y="1936"/>
                    </a:cubicBezTo>
                    <a:cubicBezTo>
                      <a:pt x="1505" y="1937"/>
                      <a:pt x="1505" y="1937"/>
                      <a:pt x="1506" y="1938"/>
                    </a:cubicBezTo>
                    <a:cubicBezTo>
                      <a:pt x="1510" y="1947"/>
                      <a:pt x="1510" y="1959"/>
                      <a:pt x="1506" y="1971"/>
                    </a:cubicBezTo>
                    <a:cubicBezTo>
                      <a:pt x="1502" y="1983"/>
                      <a:pt x="1495" y="1995"/>
                      <a:pt x="1487" y="2005"/>
                    </a:cubicBezTo>
                    <a:cubicBezTo>
                      <a:pt x="1478" y="2015"/>
                      <a:pt x="1468" y="2025"/>
                      <a:pt x="1458" y="2036"/>
                    </a:cubicBezTo>
                    <a:cubicBezTo>
                      <a:pt x="1454" y="2042"/>
                      <a:pt x="1449" y="2048"/>
                      <a:pt x="1445" y="2054"/>
                    </a:cubicBezTo>
                    <a:cubicBezTo>
                      <a:pt x="1441" y="2060"/>
                      <a:pt x="1438" y="2067"/>
                      <a:pt x="1435" y="2074"/>
                    </a:cubicBezTo>
                    <a:cubicBezTo>
                      <a:pt x="1433" y="2081"/>
                      <a:pt x="1432" y="2089"/>
                      <a:pt x="1431" y="2096"/>
                    </a:cubicBezTo>
                    <a:cubicBezTo>
                      <a:pt x="1431" y="2103"/>
                      <a:pt x="1431" y="2110"/>
                      <a:pt x="1432" y="2115"/>
                    </a:cubicBezTo>
                    <a:cubicBezTo>
                      <a:pt x="1432" y="2121"/>
                      <a:pt x="1432" y="2126"/>
                      <a:pt x="1432" y="2130"/>
                    </a:cubicBezTo>
                    <a:cubicBezTo>
                      <a:pt x="1431" y="2134"/>
                      <a:pt x="1430" y="2138"/>
                      <a:pt x="1428" y="2142"/>
                    </a:cubicBezTo>
                    <a:cubicBezTo>
                      <a:pt x="1425" y="2149"/>
                      <a:pt x="1420" y="2155"/>
                      <a:pt x="1415" y="2161"/>
                    </a:cubicBezTo>
                    <a:cubicBezTo>
                      <a:pt x="1409" y="2166"/>
                      <a:pt x="1404" y="2170"/>
                      <a:pt x="1400" y="2174"/>
                    </a:cubicBezTo>
                    <a:cubicBezTo>
                      <a:pt x="1391" y="2180"/>
                      <a:pt x="1386" y="2184"/>
                      <a:pt x="1386" y="2184"/>
                    </a:cubicBezTo>
                    <a:cubicBezTo>
                      <a:pt x="1386" y="2184"/>
                      <a:pt x="1384" y="2185"/>
                      <a:pt x="1382" y="2187"/>
                    </a:cubicBezTo>
                    <a:cubicBezTo>
                      <a:pt x="1379" y="2189"/>
                      <a:pt x="1376" y="2192"/>
                      <a:pt x="1371" y="2196"/>
                    </a:cubicBezTo>
                    <a:cubicBezTo>
                      <a:pt x="1366" y="2200"/>
                      <a:pt x="1361" y="2205"/>
                      <a:pt x="1355" y="2212"/>
                    </a:cubicBezTo>
                    <a:cubicBezTo>
                      <a:pt x="1349" y="2219"/>
                      <a:pt x="1343" y="2228"/>
                      <a:pt x="1339" y="2240"/>
                    </a:cubicBezTo>
                    <a:cubicBezTo>
                      <a:pt x="1337" y="2246"/>
                      <a:pt x="1336" y="2253"/>
                      <a:pt x="1337" y="2260"/>
                    </a:cubicBezTo>
                    <a:cubicBezTo>
                      <a:pt x="1337" y="2261"/>
                      <a:pt x="1337" y="2263"/>
                      <a:pt x="1337" y="2265"/>
                    </a:cubicBezTo>
                    <a:cubicBezTo>
                      <a:pt x="1337" y="2267"/>
                      <a:pt x="1338" y="2268"/>
                      <a:pt x="1338" y="2270"/>
                    </a:cubicBezTo>
                    <a:cubicBezTo>
                      <a:pt x="1339" y="2272"/>
                      <a:pt x="1339" y="2274"/>
                      <a:pt x="1340" y="2275"/>
                    </a:cubicBezTo>
                    <a:cubicBezTo>
                      <a:pt x="1341" y="2277"/>
                      <a:pt x="1341" y="2279"/>
                      <a:pt x="1342" y="2280"/>
                    </a:cubicBezTo>
                    <a:cubicBezTo>
                      <a:pt x="1344" y="2284"/>
                      <a:pt x="1346" y="2287"/>
                      <a:pt x="1348" y="2290"/>
                    </a:cubicBezTo>
                    <a:cubicBezTo>
                      <a:pt x="1349" y="2291"/>
                      <a:pt x="1350" y="2293"/>
                      <a:pt x="1351" y="2294"/>
                    </a:cubicBezTo>
                    <a:cubicBezTo>
                      <a:pt x="1352" y="2295"/>
                      <a:pt x="1353" y="2297"/>
                      <a:pt x="1355" y="2298"/>
                    </a:cubicBezTo>
                    <a:cubicBezTo>
                      <a:pt x="1360" y="2303"/>
                      <a:pt x="1365" y="2307"/>
                      <a:pt x="1370" y="2312"/>
                    </a:cubicBezTo>
                    <a:cubicBezTo>
                      <a:pt x="1381" y="2320"/>
                      <a:pt x="1392" y="2327"/>
                      <a:pt x="1400" y="2336"/>
                    </a:cubicBezTo>
                    <a:cubicBezTo>
                      <a:pt x="1409" y="2345"/>
                      <a:pt x="1414" y="2354"/>
                      <a:pt x="1414" y="2366"/>
                    </a:cubicBezTo>
                    <a:cubicBezTo>
                      <a:pt x="1414" y="2377"/>
                      <a:pt x="1410" y="2390"/>
                      <a:pt x="1404" y="2401"/>
                    </a:cubicBezTo>
                    <a:cubicBezTo>
                      <a:pt x="1397" y="2413"/>
                      <a:pt x="1389" y="2424"/>
                      <a:pt x="1380" y="2436"/>
                    </a:cubicBezTo>
                    <a:cubicBezTo>
                      <a:pt x="1372" y="2447"/>
                      <a:pt x="1364" y="2461"/>
                      <a:pt x="1358" y="2475"/>
                    </a:cubicBezTo>
                    <a:cubicBezTo>
                      <a:pt x="1356" y="2482"/>
                      <a:pt x="1354" y="2489"/>
                      <a:pt x="1353" y="2496"/>
                    </a:cubicBezTo>
                    <a:cubicBezTo>
                      <a:pt x="1352" y="2500"/>
                      <a:pt x="1351" y="2503"/>
                      <a:pt x="1351" y="2507"/>
                    </a:cubicBezTo>
                    <a:cubicBezTo>
                      <a:pt x="1351" y="2508"/>
                      <a:pt x="1350" y="2510"/>
                      <a:pt x="1350" y="2512"/>
                    </a:cubicBezTo>
                    <a:cubicBezTo>
                      <a:pt x="1350" y="2513"/>
                      <a:pt x="1350" y="2514"/>
                      <a:pt x="1350" y="2514"/>
                    </a:cubicBezTo>
                    <a:cubicBezTo>
                      <a:pt x="1350" y="2517"/>
                      <a:pt x="1350" y="2517"/>
                      <a:pt x="1350" y="2517"/>
                    </a:cubicBezTo>
                    <a:cubicBezTo>
                      <a:pt x="1349" y="2542"/>
                      <a:pt x="1353" y="2562"/>
                      <a:pt x="1355" y="2572"/>
                    </a:cubicBezTo>
                    <a:cubicBezTo>
                      <a:pt x="1359" y="2591"/>
                      <a:pt x="1365" y="2604"/>
                      <a:pt x="1371" y="2616"/>
                    </a:cubicBezTo>
                    <a:cubicBezTo>
                      <a:pt x="1377" y="2628"/>
                      <a:pt x="1385" y="2639"/>
                      <a:pt x="1394" y="2652"/>
                    </a:cubicBezTo>
                    <a:cubicBezTo>
                      <a:pt x="1391" y="2636"/>
                      <a:pt x="1390" y="2624"/>
                      <a:pt x="1387" y="2611"/>
                    </a:cubicBezTo>
                    <a:cubicBezTo>
                      <a:pt x="1385" y="2598"/>
                      <a:pt x="1381" y="2584"/>
                      <a:pt x="1378" y="2567"/>
                    </a:cubicBezTo>
                    <a:cubicBezTo>
                      <a:pt x="1376" y="2558"/>
                      <a:pt x="1372" y="2540"/>
                      <a:pt x="1373" y="2518"/>
                    </a:cubicBezTo>
                    <a:cubicBezTo>
                      <a:pt x="1374" y="2516"/>
                      <a:pt x="1374" y="2516"/>
                      <a:pt x="1374" y="2516"/>
                    </a:cubicBezTo>
                    <a:cubicBezTo>
                      <a:pt x="1374" y="2515"/>
                      <a:pt x="1374" y="2515"/>
                      <a:pt x="1374" y="2514"/>
                    </a:cubicBezTo>
                    <a:cubicBezTo>
                      <a:pt x="1374" y="2512"/>
                      <a:pt x="1374" y="2511"/>
                      <a:pt x="1374" y="2510"/>
                    </a:cubicBezTo>
                    <a:cubicBezTo>
                      <a:pt x="1375" y="2507"/>
                      <a:pt x="1375" y="2504"/>
                      <a:pt x="1376" y="2501"/>
                    </a:cubicBezTo>
                    <a:cubicBezTo>
                      <a:pt x="1377" y="2495"/>
                      <a:pt x="1379" y="2489"/>
                      <a:pt x="1381" y="2483"/>
                    </a:cubicBezTo>
                    <a:cubicBezTo>
                      <a:pt x="1385" y="2472"/>
                      <a:pt x="1391" y="2461"/>
                      <a:pt x="1400" y="2449"/>
                    </a:cubicBezTo>
                    <a:cubicBezTo>
                      <a:pt x="1408" y="2438"/>
                      <a:pt x="1417" y="2426"/>
                      <a:pt x="1424" y="2412"/>
                    </a:cubicBezTo>
                    <a:cubicBezTo>
                      <a:pt x="1432" y="2398"/>
                      <a:pt x="1437" y="2383"/>
                      <a:pt x="1437" y="2365"/>
                    </a:cubicBezTo>
                    <a:cubicBezTo>
                      <a:pt x="1437" y="2357"/>
                      <a:pt x="1435" y="2348"/>
                      <a:pt x="1431" y="2340"/>
                    </a:cubicBezTo>
                    <a:cubicBezTo>
                      <a:pt x="1428" y="2332"/>
                      <a:pt x="1422" y="2325"/>
                      <a:pt x="1417" y="2320"/>
                    </a:cubicBezTo>
                    <a:cubicBezTo>
                      <a:pt x="1406" y="2308"/>
                      <a:pt x="1394" y="2301"/>
                      <a:pt x="1385" y="2293"/>
                    </a:cubicBezTo>
                    <a:cubicBezTo>
                      <a:pt x="1375" y="2286"/>
                      <a:pt x="1367" y="2278"/>
                      <a:pt x="1363" y="2270"/>
                    </a:cubicBezTo>
                    <a:cubicBezTo>
                      <a:pt x="1360" y="2262"/>
                      <a:pt x="1359" y="2254"/>
                      <a:pt x="1362" y="2247"/>
                    </a:cubicBezTo>
                    <a:cubicBezTo>
                      <a:pt x="1364" y="2239"/>
                      <a:pt x="1368" y="2233"/>
                      <a:pt x="1373" y="2227"/>
                    </a:cubicBezTo>
                    <a:cubicBezTo>
                      <a:pt x="1377" y="2222"/>
                      <a:pt x="1382" y="2217"/>
                      <a:pt x="1386" y="2214"/>
                    </a:cubicBezTo>
                    <a:cubicBezTo>
                      <a:pt x="1390" y="2210"/>
                      <a:pt x="1394" y="2208"/>
                      <a:pt x="1396" y="2206"/>
                    </a:cubicBezTo>
                    <a:cubicBezTo>
                      <a:pt x="1398" y="2204"/>
                      <a:pt x="1400" y="2203"/>
                      <a:pt x="1400" y="2203"/>
                    </a:cubicBezTo>
                    <a:cubicBezTo>
                      <a:pt x="1400" y="2203"/>
                      <a:pt x="1401" y="2202"/>
                      <a:pt x="1403" y="2200"/>
                    </a:cubicBezTo>
                    <a:cubicBezTo>
                      <a:pt x="1406" y="2198"/>
                      <a:pt x="1410" y="2196"/>
                      <a:pt x="1414" y="2192"/>
                    </a:cubicBezTo>
                    <a:cubicBezTo>
                      <a:pt x="1419" y="2188"/>
                      <a:pt x="1425" y="2183"/>
                      <a:pt x="1431" y="2177"/>
                    </a:cubicBezTo>
                    <a:cubicBezTo>
                      <a:pt x="1437" y="2171"/>
                      <a:pt x="1444" y="2163"/>
                      <a:pt x="1450" y="2152"/>
                    </a:cubicBezTo>
                    <a:cubicBezTo>
                      <a:pt x="1452" y="2146"/>
                      <a:pt x="1454" y="2140"/>
                      <a:pt x="1455" y="2133"/>
                    </a:cubicBezTo>
                    <a:cubicBezTo>
                      <a:pt x="1456" y="2126"/>
                      <a:pt x="1455" y="2120"/>
                      <a:pt x="1455" y="2114"/>
                    </a:cubicBezTo>
                    <a:cubicBezTo>
                      <a:pt x="1455" y="2108"/>
                      <a:pt x="1454" y="2102"/>
                      <a:pt x="1454" y="2097"/>
                    </a:cubicBezTo>
                    <a:cubicBezTo>
                      <a:pt x="1455" y="2092"/>
                      <a:pt x="1456" y="2087"/>
                      <a:pt x="1458" y="2082"/>
                    </a:cubicBezTo>
                    <a:cubicBezTo>
                      <a:pt x="1459" y="2077"/>
                      <a:pt x="1462" y="2072"/>
                      <a:pt x="1465" y="2067"/>
                    </a:cubicBezTo>
                    <a:cubicBezTo>
                      <a:pt x="1468" y="2062"/>
                      <a:pt x="1472" y="2057"/>
                      <a:pt x="1477" y="2052"/>
                    </a:cubicBezTo>
                    <a:cubicBezTo>
                      <a:pt x="1485" y="2041"/>
                      <a:pt x="1495" y="2031"/>
                      <a:pt x="1505" y="2020"/>
                    </a:cubicBezTo>
                    <a:cubicBezTo>
                      <a:pt x="1515" y="2008"/>
                      <a:pt x="1523" y="1994"/>
                      <a:pt x="1528" y="1979"/>
                    </a:cubicBezTo>
                    <a:cubicBezTo>
                      <a:pt x="1531" y="1971"/>
                      <a:pt x="1532" y="1963"/>
                      <a:pt x="1532" y="1954"/>
                    </a:cubicBezTo>
                    <a:cubicBezTo>
                      <a:pt x="1533" y="1945"/>
                      <a:pt x="1531" y="1936"/>
                      <a:pt x="1527" y="1928"/>
                    </a:cubicBezTo>
                    <a:cubicBezTo>
                      <a:pt x="1527" y="1927"/>
                      <a:pt x="1526" y="1926"/>
                      <a:pt x="1525" y="1925"/>
                    </a:cubicBezTo>
                    <a:cubicBezTo>
                      <a:pt x="1524" y="1922"/>
                      <a:pt x="1524" y="1922"/>
                      <a:pt x="1524" y="1922"/>
                    </a:cubicBezTo>
                    <a:cubicBezTo>
                      <a:pt x="1522" y="1920"/>
                      <a:pt x="1521" y="1918"/>
                      <a:pt x="1519" y="1916"/>
                    </a:cubicBezTo>
                    <a:cubicBezTo>
                      <a:pt x="1518" y="1915"/>
                      <a:pt x="1516" y="1913"/>
                      <a:pt x="1515" y="1911"/>
                    </a:cubicBezTo>
                    <a:cubicBezTo>
                      <a:pt x="1510" y="1908"/>
                      <a:pt x="1510" y="1908"/>
                      <a:pt x="1510" y="1908"/>
                    </a:cubicBezTo>
                    <a:cubicBezTo>
                      <a:pt x="1508" y="1906"/>
                      <a:pt x="1507" y="1904"/>
                      <a:pt x="1506" y="1903"/>
                    </a:cubicBezTo>
                    <a:cubicBezTo>
                      <a:pt x="1506" y="1903"/>
                      <a:pt x="1506" y="1903"/>
                      <a:pt x="1506" y="1903"/>
                    </a:cubicBezTo>
                    <a:cubicBezTo>
                      <a:pt x="1506" y="1903"/>
                      <a:pt x="1506" y="1903"/>
                      <a:pt x="1506" y="1903"/>
                    </a:cubicBezTo>
                    <a:cubicBezTo>
                      <a:pt x="1506" y="1902"/>
                      <a:pt x="1506" y="1902"/>
                      <a:pt x="1506" y="1902"/>
                    </a:cubicBezTo>
                    <a:cubicBezTo>
                      <a:pt x="1506" y="1902"/>
                      <a:pt x="1506" y="1902"/>
                      <a:pt x="1506" y="1902"/>
                    </a:cubicBezTo>
                    <a:cubicBezTo>
                      <a:pt x="1506" y="1902"/>
                      <a:pt x="1507" y="1900"/>
                      <a:pt x="1508" y="1898"/>
                    </a:cubicBezTo>
                    <a:cubicBezTo>
                      <a:pt x="1510" y="1896"/>
                      <a:pt x="1512" y="1895"/>
                      <a:pt x="1514" y="1892"/>
                    </a:cubicBezTo>
                    <a:cubicBezTo>
                      <a:pt x="1519" y="1888"/>
                      <a:pt x="1525" y="1884"/>
                      <a:pt x="1530" y="1877"/>
                    </a:cubicBezTo>
                    <a:cubicBezTo>
                      <a:pt x="1533" y="1874"/>
                      <a:pt x="1535" y="1870"/>
                      <a:pt x="1537" y="1865"/>
                    </a:cubicBezTo>
                    <a:cubicBezTo>
                      <a:pt x="1537" y="1862"/>
                      <a:pt x="1538" y="1860"/>
                      <a:pt x="1538" y="1857"/>
                    </a:cubicBezTo>
                    <a:cubicBezTo>
                      <a:pt x="1538" y="1855"/>
                      <a:pt x="1537" y="1852"/>
                      <a:pt x="1537" y="1850"/>
                    </a:cubicBezTo>
                    <a:cubicBezTo>
                      <a:pt x="1535" y="1845"/>
                      <a:pt x="1533" y="1841"/>
                      <a:pt x="1531" y="1838"/>
                    </a:cubicBezTo>
                    <a:cubicBezTo>
                      <a:pt x="1530" y="1837"/>
                      <a:pt x="1529" y="1835"/>
                      <a:pt x="1528" y="1834"/>
                    </a:cubicBezTo>
                    <a:cubicBezTo>
                      <a:pt x="1527" y="1833"/>
                      <a:pt x="1526" y="1832"/>
                      <a:pt x="1525" y="1831"/>
                    </a:cubicBezTo>
                    <a:cubicBezTo>
                      <a:pt x="1521" y="1826"/>
                      <a:pt x="1517" y="1822"/>
                      <a:pt x="1513" y="1819"/>
                    </a:cubicBezTo>
                    <a:cubicBezTo>
                      <a:pt x="1505" y="1813"/>
                      <a:pt x="1500" y="1809"/>
                      <a:pt x="1496" y="1806"/>
                    </a:cubicBezTo>
                    <a:cubicBezTo>
                      <a:pt x="1494" y="1805"/>
                      <a:pt x="1492" y="1803"/>
                      <a:pt x="1490" y="1802"/>
                    </a:cubicBezTo>
                    <a:cubicBezTo>
                      <a:pt x="1490" y="1802"/>
                      <a:pt x="1491" y="1802"/>
                      <a:pt x="1491" y="1801"/>
                    </a:cubicBezTo>
                    <a:cubicBezTo>
                      <a:pt x="1490" y="1801"/>
                      <a:pt x="1490" y="1801"/>
                      <a:pt x="1489" y="1801"/>
                    </a:cubicBezTo>
                    <a:cubicBezTo>
                      <a:pt x="1485" y="1798"/>
                      <a:pt x="1482" y="1795"/>
                      <a:pt x="1479" y="1792"/>
                    </a:cubicBezTo>
                    <a:cubicBezTo>
                      <a:pt x="1475" y="1788"/>
                      <a:pt x="1471" y="1784"/>
                      <a:pt x="1469" y="1780"/>
                    </a:cubicBezTo>
                    <a:cubicBezTo>
                      <a:pt x="1469" y="1779"/>
                      <a:pt x="1468" y="1778"/>
                      <a:pt x="1468" y="1777"/>
                    </a:cubicBezTo>
                    <a:cubicBezTo>
                      <a:pt x="1468" y="1775"/>
                      <a:pt x="1468" y="1773"/>
                      <a:pt x="1468" y="1772"/>
                    </a:cubicBezTo>
                    <a:cubicBezTo>
                      <a:pt x="1468" y="1770"/>
                      <a:pt x="1468" y="1769"/>
                      <a:pt x="1469" y="1767"/>
                    </a:cubicBezTo>
                    <a:cubicBezTo>
                      <a:pt x="1470" y="1760"/>
                      <a:pt x="1472" y="1752"/>
                      <a:pt x="1476" y="1744"/>
                    </a:cubicBezTo>
                    <a:cubicBezTo>
                      <a:pt x="1477" y="1739"/>
                      <a:pt x="1479" y="1734"/>
                      <a:pt x="1481" y="1729"/>
                    </a:cubicBezTo>
                    <a:cubicBezTo>
                      <a:pt x="1483" y="1723"/>
                      <a:pt x="1484" y="1717"/>
                      <a:pt x="1485" y="1710"/>
                    </a:cubicBezTo>
                    <a:cubicBezTo>
                      <a:pt x="1486" y="1703"/>
                      <a:pt x="1488" y="1692"/>
                      <a:pt x="1486" y="1679"/>
                    </a:cubicBezTo>
                    <a:cubicBezTo>
                      <a:pt x="1485" y="1665"/>
                      <a:pt x="1482" y="1649"/>
                      <a:pt x="1475" y="1633"/>
                    </a:cubicBezTo>
                    <a:cubicBezTo>
                      <a:pt x="1473" y="1628"/>
                      <a:pt x="1473" y="1628"/>
                      <a:pt x="1473" y="1628"/>
                    </a:cubicBezTo>
                    <a:cubicBezTo>
                      <a:pt x="1472" y="1626"/>
                      <a:pt x="1471" y="1623"/>
                      <a:pt x="1470" y="1621"/>
                    </a:cubicBezTo>
                    <a:cubicBezTo>
                      <a:pt x="1468" y="1619"/>
                      <a:pt x="1467" y="1617"/>
                      <a:pt x="1466" y="1614"/>
                    </a:cubicBezTo>
                    <a:cubicBezTo>
                      <a:pt x="1462" y="1608"/>
                      <a:pt x="1462" y="1608"/>
                      <a:pt x="1462" y="1608"/>
                    </a:cubicBezTo>
                    <a:cubicBezTo>
                      <a:pt x="1456" y="1599"/>
                      <a:pt x="1450" y="1591"/>
                      <a:pt x="1442" y="1584"/>
                    </a:cubicBezTo>
                    <a:cubicBezTo>
                      <a:pt x="1440" y="1582"/>
                      <a:pt x="1438" y="1580"/>
                      <a:pt x="1436" y="1578"/>
                    </a:cubicBezTo>
                    <a:cubicBezTo>
                      <a:pt x="1434" y="1577"/>
                      <a:pt x="1432" y="1575"/>
                      <a:pt x="1430" y="1573"/>
                    </a:cubicBezTo>
                    <a:cubicBezTo>
                      <a:pt x="1426" y="1570"/>
                      <a:pt x="1421" y="1567"/>
                      <a:pt x="1417" y="1564"/>
                    </a:cubicBezTo>
                    <a:cubicBezTo>
                      <a:pt x="1413" y="1562"/>
                      <a:pt x="1409" y="1560"/>
                      <a:pt x="1406" y="1557"/>
                    </a:cubicBezTo>
                    <a:cubicBezTo>
                      <a:pt x="1403" y="1555"/>
                      <a:pt x="1401" y="1553"/>
                      <a:pt x="1400" y="1551"/>
                    </a:cubicBezTo>
                    <a:cubicBezTo>
                      <a:pt x="1399" y="1549"/>
                      <a:pt x="1398" y="1546"/>
                      <a:pt x="1397" y="1542"/>
                    </a:cubicBezTo>
                    <a:cubicBezTo>
                      <a:pt x="1395" y="1534"/>
                      <a:pt x="1395" y="1534"/>
                      <a:pt x="1395" y="1534"/>
                    </a:cubicBezTo>
                    <a:cubicBezTo>
                      <a:pt x="1394" y="1531"/>
                      <a:pt x="1393" y="1529"/>
                      <a:pt x="1392" y="1526"/>
                    </a:cubicBezTo>
                    <a:cubicBezTo>
                      <a:pt x="1387" y="1515"/>
                      <a:pt x="1380" y="1505"/>
                      <a:pt x="1372" y="1496"/>
                    </a:cubicBezTo>
                    <a:cubicBezTo>
                      <a:pt x="1364" y="1488"/>
                      <a:pt x="1355" y="1481"/>
                      <a:pt x="1345" y="1475"/>
                    </a:cubicBezTo>
                    <a:cubicBezTo>
                      <a:pt x="1335" y="1470"/>
                      <a:pt x="1325" y="1466"/>
                      <a:pt x="1315" y="1462"/>
                    </a:cubicBezTo>
                    <a:cubicBezTo>
                      <a:pt x="1294" y="1455"/>
                      <a:pt x="1273" y="1451"/>
                      <a:pt x="1252" y="1449"/>
                    </a:cubicBezTo>
                    <a:cubicBezTo>
                      <a:pt x="1232" y="1446"/>
                      <a:pt x="1212" y="1444"/>
                      <a:pt x="1193" y="1439"/>
                    </a:cubicBezTo>
                    <a:cubicBezTo>
                      <a:pt x="1174" y="1435"/>
                      <a:pt x="1157" y="1428"/>
                      <a:pt x="1143" y="1418"/>
                    </a:cubicBezTo>
                    <a:cubicBezTo>
                      <a:pt x="1136" y="1412"/>
                      <a:pt x="1130" y="1406"/>
                      <a:pt x="1126" y="1399"/>
                    </a:cubicBezTo>
                    <a:cubicBezTo>
                      <a:pt x="1121" y="1392"/>
                      <a:pt x="1118" y="1384"/>
                      <a:pt x="1115" y="1376"/>
                    </a:cubicBezTo>
                    <a:cubicBezTo>
                      <a:pt x="1111" y="1359"/>
                      <a:pt x="1111" y="1340"/>
                      <a:pt x="1112" y="1321"/>
                    </a:cubicBezTo>
                    <a:cubicBezTo>
                      <a:pt x="1112" y="1301"/>
                      <a:pt x="1115" y="1281"/>
                      <a:pt x="1115" y="1260"/>
                    </a:cubicBezTo>
                    <a:cubicBezTo>
                      <a:pt x="1114" y="1239"/>
                      <a:pt x="1112" y="1218"/>
                      <a:pt x="1104" y="1198"/>
                    </a:cubicBezTo>
                    <a:cubicBezTo>
                      <a:pt x="1100" y="1188"/>
                      <a:pt x="1094" y="1178"/>
                      <a:pt x="1087" y="1169"/>
                    </a:cubicBezTo>
                    <a:cubicBezTo>
                      <a:pt x="1080" y="1160"/>
                      <a:pt x="1070" y="1153"/>
                      <a:pt x="1060" y="1148"/>
                    </a:cubicBezTo>
                    <a:cubicBezTo>
                      <a:pt x="1050" y="1143"/>
                      <a:pt x="1040" y="1140"/>
                      <a:pt x="1030" y="1139"/>
                    </a:cubicBezTo>
                    <a:cubicBezTo>
                      <a:pt x="1020" y="1137"/>
                      <a:pt x="1012" y="1136"/>
                      <a:pt x="1004" y="1135"/>
                    </a:cubicBezTo>
                    <a:cubicBezTo>
                      <a:pt x="1000" y="1134"/>
                      <a:pt x="996" y="1133"/>
                      <a:pt x="992" y="1132"/>
                    </a:cubicBezTo>
                    <a:cubicBezTo>
                      <a:pt x="989" y="1131"/>
                      <a:pt x="986" y="1130"/>
                      <a:pt x="983" y="1129"/>
                    </a:cubicBezTo>
                    <a:cubicBezTo>
                      <a:pt x="978" y="1126"/>
                      <a:pt x="972" y="1122"/>
                      <a:pt x="969" y="1117"/>
                    </a:cubicBezTo>
                    <a:cubicBezTo>
                      <a:pt x="968" y="1116"/>
                      <a:pt x="967" y="1115"/>
                      <a:pt x="967" y="1114"/>
                    </a:cubicBezTo>
                    <a:cubicBezTo>
                      <a:pt x="967" y="1114"/>
                      <a:pt x="966" y="1113"/>
                      <a:pt x="966" y="1113"/>
                    </a:cubicBezTo>
                    <a:cubicBezTo>
                      <a:pt x="966" y="1112"/>
                      <a:pt x="966" y="1112"/>
                      <a:pt x="966" y="1112"/>
                    </a:cubicBezTo>
                    <a:cubicBezTo>
                      <a:pt x="966" y="1112"/>
                      <a:pt x="967" y="1112"/>
                      <a:pt x="967" y="1112"/>
                    </a:cubicBezTo>
                    <a:cubicBezTo>
                      <a:pt x="967" y="1112"/>
                      <a:pt x="967" y="1112"/>
                      <a:pt x="967" y="1112"/>
                    </a:cubicBezTo>
                    <a:cubicBezTo>
                      <a:pt x="967" y="1112"/>
                      <a:pt x="967" y="1112"/>
                      <a:pt x="967" y="1112"/>
                    </a:cubicBezTo>
                    <a:cubicBezTo>
                      <a:pt x="968" y="1112"/>
                      <a:pt x="968" y="1112"/>
                      <a:pt x="968" y="1112"/>
                    </a:cubicBezTo>
                    <a:cubicBezTo>
                      <a:pt x="968" y="1111"/>
                      <a:pt x="968" y="1111"/>
                      <a:pt x="968" y="1111"/>
                    </a:cubicBezTo>
                    <a:cubicBezTo>
                      <a:pt x="970" y="1111"/>
                      <a:pt x="972" y="1110"/>
                      <a:pt x="974" y="1109"/>
                    </a:cubicBezTo>
                    <a:cubicBezTo>
                      <a:pt x="991" y="1103"/>
                      <a:pt x="1005" y="1094"/>
                      <a:pt x="1017" y="1084"/>
                    </a:cubicBezTo>
                    <a:cubicBezTo>
                      <a:pt x="1029" y="1073"/>
                      <a:pt x="1039" y="1062"/>
                      <a:pt x="1047" y="1050"/>
                    </a:cubicBezTo>
                    <a:cubicBezTo>
                      <a:pt x="1051" y="1044"/>
                      <a:pt x="1055" y="1038"/>
                      <a:pt x="1058" y="1032"/>
                    </a:cubicBezTo>
                    <a:cubicBezTo>
                      <a:pt x="1059" y="1029"/>
                      <a:pt x="1061" y="1026"/>
                      <a:pt x="1062" y="1023"/>
                    </a:cubicBezTo>
                    <a:cubicBezTo>
                      <a:pt x="1063" y="1020"/>
                      <a:pt x="1064" y="1017"/>
                      <a:pt x="1066" y="1014"/>
                    </a:cubicBezTo>
                    <a:cubicBezTo>
                      <a:pt x="1074" y="990"/>
                      <a:pt x="1076" y="967"/>
                      <a:pt x="1074" y="948"/>
                    </a:cubicBezTo>
                    <a:cubicBezTo>
                      <a:pt x="1073" y="944"/>
                      <a:pt x="1073" y="939"/>
                      <a:pt x="1072" y="935"/>
                    </a:cubicBezTo>
                    <a:cubicBezTo>
                      <a:pt x="1071" y="932"/>
                      <a:pt x="1071" y="928"/>
                      <a:pt x="1070" y="925"/>
                    </a:cubicBezTo>
                    <a:cubicBezTo>
                      <a:pt x="1069" y="919"/>
                      <a:pt x="1068" y="915"/>
                      <a:pt x="1068" y="911"/>
                    </a:cubicBezTo>
                    <a:cubicBezTo>
                      <a:pt x="1067" y="908"/>
                      <a:pt x="1067" y="906"/>
                      <a:pt x="1068" y="904"/>
                    </a:cubicBezTo>
                    <a:cubicBezTo>
                      <a:pt x="1068" y="902"/>
                      <a:pt x="1068" y="901"/>
                      <a:pt x="1068" y="901"/>
                    </a:cubicBezTo>
                    <a:cubicBezTo>
                      <a:pt x="1068" y="901"/>
                      <a:pt x="1068" y="900"/>
                      <a:pt x="1068" y="899"/>
                    </a:cubicBezTo>
                    <a:cubicBezTo>
                      <a:pt x="1069" y="897"/>
                      <a:pt x="1069" y="894"/>
                      <a:pt x="1070" y="890"/>
                    </a:cubicBezTo>
                    <a:cubicBezTo>
                      <a:pt x="1071" y="886"/>
                      <a:pt x="1073" y="881"/>
                      <a:pt x="1074" y="874"/>
                    </a:cubicBezTo>
                    <a:cubicBezTo>
                      <a:pt x="1075" y="871"/>
                      <a:pt x="1075" y="867"/>
                      <a:pt x="1076" y="863"/>
                    </a:cubicBezTo>
                    <a:cubicBezTo>
                      <a:pt x="1080" y="868"/>
                      <a:pt x="1086" y="874"/>
                      <a:pt x="1092" y="881"/>
                    </a:cubicBezTo>
                    <a:cubicBezTo>
                      <a:pt x="1094" y="883"/>
                      <a:pt x="1097" y="886"/>
                      <a:pt x="1101" y="891"/>
                    </a:cubicBezTo>
                    <a:cubicBezTo>
                      <a:pt x="1103" y="893"/>
                      <a:pt x="1105" y="896"/>
                      <a:pt x="1107" y="898"/>
                    </a:cubicBezTo>
                    <a:cubicBezTo>
                      <a:pt x="1109" y="901"/>
                      <a:pt x="1111" y="903"/>
                      <a:pt x="1113" y="906"/>
                    </a:cubicBezTo>
                    <a:cubicBezTo>
                      <a:pt x="1115" y="909"/>
                      <a:pt x="1118" y="912"/>
                      <a:pt x="1120" y="915"/>
                    </a:cubicBezTo>
                    <a:cubicBezTo>
                      <a:pt x="1124" y="921"/>
                      <a:pt x="1128" y="927"/>
                      <a:pt x="1132" y="934"/>
                    </a:cubicBezTo>
                    <a:cubicBezTo>
                      <a:pt x="1140" y="947"/>
                      <a:pt x="1147" y="962"/>
                      <a:pt x="1155" y="977"/>
                    </a:cubicBezTo>
                    <a:cubicBezTo>
                      <a:pt x="1163" y="992"/>
                      <a:pt x="1173" y="1008"/>
                      <a:pt x="1188" y="1021"/>
                    </a:cubicBezTo>
                    <a:cubicBezTo>
                      <a:pt x="1202" y="1034"/>
                      <a:pt x="1219" y="1043"/>
                      <a:pt x="1237" y="1049"/>
                    </a:cubicBezTo>
                    <a:cubicBezTo>
                      <a:pt x="1256" y="1054"/>
                      <a:pt x="1274" y="1056"/>
                      <a:pt x="1293" y="1057"/>
                    </a:cubicBezTo>
                    <a:cubicBezTo>
                      <a:pt x="1311" y="1058"/>
                      <a:pt x="1329" y="1057"/>
                      <a:pt x="1346" y="1056"/>
                    </a:cubicBezTo>
                    <a:cubicBezTo>
                      <a:pt x="1364" y="1054"/>
                      <a:pt x="1380" y="1053"/>
                      <a:pt x="1396" y="1053"/>
                    </a:cubicBezTo>
                    <a:cubicBezTo>
                      <a:pt x="1428" y="1052"/>
                      <a:pt x="1457" y="1056"/>
                      <a:pt x="1479" y="1065"/>
                    </a:cubicBezTo>
                    <a:cubicBezTo>
                      <a:pt x="1482" y="1066"/>
                      <a:pt x="1484" y="1067"/>
                      <a:pt x="1487" y="1068"/>
                    </a:cubicBezTo>
                    <a:cubicBezTo>
                      <a:pt x="1489" y="1070"/>
                      <a:pt x="1492" y="1071"/>
                      <a:pt x="1494" y="1072"/>
                    </a:cubicBezTo>
                    <a:cubicBezTo>
                      <a:pt x="1499" y="1075"/>
                      <a:pt x="1503" y="1078"/>
                      <a:pt x="1506" y="1081"/>
                    </a:cubicBezTo>
                    <a:cubicBezTo>
                      <a:pt x="1514" y="1087"/>
                      <a:pt x="1519" y="1093"/>
                      <a:pt x="1524" y="1098"/>
                    </a:cubicBezTo>
                    <a:cubicBezTo>
                      <a:pt x="1528" y="1104"/>
                      <a:pt x="1531" y="1108"/>
                      <a:pt x="1533" y="1111"/>
                    </a:cubicBezTo>
                    <a:cubicBezTo>
                      <a:pt x="1534" y="1114"/>
                      <a:pt x="1535" y="1116"/>
                      <a:pt x="1535" y="1116"/>
                    </a:cubicBezTo>
                    <a:cubicBezTo>
                      <a:pt x="1535" y="1116"/>
                      <a:pt x="1539" y="1123"/>
                      <a:pt x="1545" y="1136"/>
                    </a:cubicBezTo>
                    <a:cubicBezTo>
                      <a:pt x="1548" y="1142"/>
                      <a:pt x="1551" y="1150"/>
                      <a:pt x="1555" y="1160"/>
                    </a:cubicBezTo>
                    <a:cubicBezTo>
                      <a:pt x="1558" y="1169"/>
                      <a:pt x="1562" y="1180"/>
                      <a:pt x="1566" y="1192"/>
                    </a:cubicBezTo>
                    <a:cubicBezTo>
                      <a:pt x="1571" y="1204"/>
                      <a:pt x="1576" y="1217"/>
                      <a:pt x="1583" y="1230"/>
                    </a:cubicBezTo>
                    <a:cubicBezTo>
                      <a:pt x="1591" y="1244"/>
                      <a:pt x="1600" y="1257"/>
                      <a:pt x="1613" y="1269"/>
                    </a:cubicBezTo>
                    <a:cubicBezTo>
                      <a:pt x="1619" y="1275"/>
                      <a:pt x="1627" y="1280"/>
                      <a:pt x="1635" y="1284"/>
                    </a:cubicBezTo>
                    <a:cubicBezTo>
                      <a:pt x="1643" y="1288"/>
                      <a:pt x="1652" y="1291"/>
                      <a:pt x="1660" y="1293"/>
                    </a:cubicBezTo>
                    <a:cubicBezTo>
                      <a:pt x="1669" y="1296"/>
                      <a:pt x="1677" y="1298"/>
                      <a:pt x="1684" y="1302"/>
                    </a:cubicBezTo>
                    <a:cubicBezTo>
                      <a:pt x="1691" y="1305"/>
                      <a:pt x="1696" y="1310"/>
                      <a:pt x="1701" y="1316"/>
                    </a:cubicBezTo>
                    <a:cubicBezTo>
                      <a:pt x="1711" y="1329"/>
                      <a:pt x="1716" y="1347"/>
                      <a:pt x="1726" y="1363"/>
                    </a:cubicBezTo>
                    <a:cubicBezTo>
                      <a:pt x="1730" y="1372"/>
                      <a:pt x="1737" y="1380"/>
                      <a:pt x="1745" y="1386"/>
                    </a:cubicBezTo>
                    <a:cubicBezTo>
                      <a:pt x="1752" y="1392"/>
                      <a:pt x="1761" y="1397"/>
                      <a:pt x="1770" y="1401"/>
                    </a:cubicBezTo>
                    <a:cubicBezTo>
                      <a:pt x="1787" y="1408"/>
                      <a:pt x="1805" y="1412"/>
                      <a:pt x="1822" y="1415"/>
                    </a:cubicBezTo>
                    <a:cubicBezTo>
                      <a:pt x="1839" y="1417"/>
                      <a:pt x="1855" y="1420"/>
                      <a:pt x="1870" y="1422"/>
                    </a:cubicBezTo>
                    <a:cubicBezTo>
                      <a:pt x="1886" y="1424"/>
                      <a:pt x="1899" y="1426"/>
                      <a:pt x="1905" y="1427"/>
                    </a:cubicBezTo>
                    <a:cubicBezTo>
                      <a:pt x="1929" y="1431"/>
                      <a:pt x="1943" y="1430"/>
                      <a:pt x="1963" y="1428"/>
                    </a:cubicBezTo>
                    <a:cubicBezTo>
                      <a:pt x="1944" y="1420"/>
                      <a:pt x="1931" y="1415"/>
                      <a:pt x="1908" y="1412"/>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8"/>
              <p:cNvSpPr/>
              <p:nvPr/>
            </p:nvSpPr>
            <p:spPr>
              <a:xfrm>
                <a:off x="827055" y="411747"/>
                <a:ext cx="78244" cy="212187"/>
              </a:xfrm>
              <a:custGeom>
                <a:avLst/>
                <a:gdLst/>
                <a:ahLst/>
                <a:cxnLst/>
                <a:rect l="l" t="t" r="r" b="b"/>
                <a:pathLst>
                  <a:path w="51" h="138" extrusionOk="0">
                    <a:moveTo>
                      <a:pt x="3" y="35"/>
                    </a:moveTo>
                    <a:cubicBezTo>
                      <a:pt x="2" y="38"/>
                      <a:pt x="1" y="42"/>
                      <a:pt x="0" y="46"/>
                    </a:cubicBezTo>
                    <a:cubicBezTo>
                      <a:pt x="0" y="49"/>
                      <a:pt x="0" y="54"/>
                      <a:pt x="1" y="58"/>
                    </a:cubicBezTo>
                    <a:cubicBezTo>
                      <a:pt x="1" y="62"/>
                      <a:pt x="4" y="66"/>
                      <a:pt x="6" y="68"/>
                    </a:cubicBezTo>
                    <a:cubicBezTo>
                      <a:pt x="8" y="71"/>
                      <a:pt x="10" y="72"/>
                      <a:pt x="11" y="73"/>
                    </a:cubicBezTo>
                    <a:cubicBezTo>
                      <a:pt x="12" y="74"/>
                      <a:pt x="13" y="75"/>
                      <a:pt x="13" y="75"/>
                    </a:cubicBezTo>
                    <a:cubicBezTo>
                      <a:pt x="13" y="75"/>
                      <a:pt x="13" y="75"/>
                      <a:pt x="14" y="76"/>
                    </a:cubicBezTo>
                    <a:cubicBezTo>
                      <a:pt x="15" y="77"/>
                      <a:pt x="17" y="78"/>
                      <a:pt x="18" y="79"/>
                    </a:cubicBezTo>
                    <a:cubicBezTo>
                      <a:pt x="21" y="82"/>
                      <a:pt x="25" y="86"/>
                      <a:pt x="28" y="91"/>
                    </a:cubicBezTo>
                    <a:cubicBezTo>
                      <a:pt x="31" y="96"/>
                      <a:pt x="33" y="101"/>
                      <a:pt x="34" y="106"/>
                    </a:cubicBezTo>
                    <a:cubicBezTo>
                      <a:pt x="35" y="111"/>
                      <a:pt x="35" y="116"/>
                      <a:pt x="35" y="118"/>
                    </a:cubicBezTo>
                    <a:cubicBezTo>
                      <a:pt x="35" y="125"/>
                      <a:pt x="36" y="130"/>
                      <a:pt x="38" y="138"/>
                    </a:cubicBezTo>
                    <a:cubicBezTo>
                      <a:pt x="46" y="134"/>
                      <a:pt x="50" y="128"/>
                      <a:pt x="50" y="118"/>
                    </a:cubicBezTo>
                    <a:cubicBezTo>
                      <a:pt x="51" y="115"/>
                      <a:pt x="50" y="110"/>
                      <a:pt x="49" y="103"/>
                    </a:cubicBezTo>
                    <a:cubicBezTo>
                      <a:pt x="48" y="97"/>
                      <a:pt x="45" y="89"/>
                      <a:pt x="41" y="83"/>
                    </a:cubicBezTo>
                    <a:cubicBezTo>
                      <a:pt x="37" y="76"/>
                      <a:pt x="33" y="71"/>
                      <a:pt x="28" y="67"/>
                    </a:cubicBezTo>
                    <a:cubicBezTo>
                      <a:pt x="26" y="66"/>
                      <a:pt x="25" y="64"/>
                      <a:pt x="24" y="64"/>
                    </a:cubicBezTo>
                    <a:cubicBezTo>
                      <a:pt x="23" y="63"/>
                      <a:pt x="22" y="62"/>
                      <a:pt x="22" y="62"/>
                    </a:cubicBezTo>
                    <a:cubicBezTo>
                      <a:pt x="22" y="62"/>
                      <a:pt x="22" y="62"/>
                      <a:pt x="21" y="61"/>
                    </a:cubicBezTo>
                    <a:cubicBezTo>
                      <a:pt x="20" y="61"/>
                      <a:pt x="19" y="60"/>
                      <a:pt x="18" y="59"/>
                    </a:cubicBezTo>
                    <a:cubicBezTo>
                      <a:pt x="17" y="57"/>
                      <a:pt x="16" y="56"/>
                      <a:pt x="16" y="55"/>
                    </a:cubicBezTo>
                    <a:cubicBezTo>
                      <a:pt x="15" y="53"/>
                      <a:pt x="16" y="51"/>
                      <a:pt x="16" y="48"/>
                    </a:cubicBezTo>
                    <a:cubicBezTo>
                      <a:pt x="16" y="46"/>
                      <a:pt x="17" y="43"/>
                      <a:pt x="18" y="40"/>
                    </a:cubicBezTo>
                    <a:cubicBezTo>
                      <a:pt x="19" y="37"/>
                      <a:pt x="21" y="34"/>
                      <a:pt x="21" y="30"/>
                    </a:cubicBezTo>
                    <a:cubicBezTo>
                      <a:pt x="22" y="27"/>
                      <a:pt x="23" y="24"/>
                      <a:pt x="23" y="21"/>
                    </a:cubicBezTo>
                    <a:cubicBezTo>
                      <a:pt x="23" y="18"/>
                      <a:pt x="23" y="16"/>
                      <a:pt x="23" y="14"/>
                    </a:cubicBezTo>
                    <a:cubicBezTo>
                      <a:pt x="21" y="7"/>
                      <a:pt x="17" y="3"/>
                      <a:pt x="13" y="2"/>
                    </a:cubicBezTo>
                    <a:cubicBezTo>
                      <a:pt x="11" y="1"/>
                      <a:pt x="8" y="0"/>
                      <a:pt x="6" y="1"/>
                    </a:cubicBezTo>
                    <a:cubicBezTo>
                      <a:pt x="3" y="1"/>
                      <a:pt x="1" y="2"/>
                      <a:pt x="0" y="4"/>
                    </a:cubicBezTo>
                    <a:cubicBezTo>
                      <a:pt x="2" y="5"/>
                      <a:pt x="3" y="6"/>
                      <a:pt x="4" y="7"/>
                    </a:cubicBezTo>
                    <a:cubicBezTo>
                      <a:pt x="5" y="8"/>
                      <a:pt x="5" y="9"/>
                      <a:pt x="6" y="11"/>
                    </a:cubicBezTo>
                    <a:cubicBezTo>
                      <a:pt x="6" y="13"/>
                      <a:pt x="7" y="15"/>
                      <a:pt x="7" y="17"/>
                    </a:cubicBezTo>
                    <a:cubicBezTo>
                      <a:pt x="7" y="18"/>
                      <a:pt x="8" y="21"/>
                      <a:pt x="6" y="26"/>
                    </a:cubicBezTo>
                    <a:cubicBezTo>
                      <a:pt x="6" y="29"/>
                      <a:pt x="5" y="31"/>
                      <a:pt x="3" y="35"/>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8"/>
              <p:cNvSpPr/>
              <p:nvPr/>
            </p:nvSpPr>
            <p:spPr>
              <a:xfrm>
                <a:off x="332394" y="-512592"/>
                <a:ext cx="579536" cy="278495"/>
              </a:xfrm>
              <a:custGeom>
                <a:avLst/>
                <a:gdLst/>
                <a:ahLst/>
                <a:cxnLst/>
                <a:rect l="l" t="t" r="r" b="b"/>
                <a:pathLst>
                  <a:path w="378" h="182" extrusionOk="0">
                    <a:moveTo>
                      <a:pt x="55" y="23"/>
                    </a:moveTo>
                    <a:cubicBezTo>
                      <a:pt x="59" y="23"/>
                      <a:pt x="66" y="23"/>
                      <a:pt x="80" y="22"/>
                    </a:cubicBezTo>
                    <a:cubicBezTo>
                      <a:pt x="93" y="20"/>
                      <a:pt x="110" y="18"/>
                      <a:pt x="128" y="16"/>
                    </a:cubicBezTo>
                    <a:cubicBezTo>
                      <a:pt x="131" y="16"/>
                      <a:pt x="133" y="16"/>
                      <a:pt x="135" y="16"/>
                    </a:cubicBezTo>
                    <a:cubicBezTo>
                      <a:pt x="137" y="15"/>
                      <a:pt x="140" y="15"/>
                      <a:pt x="141" y="15"/>
                    </a:cubicBezTo>
                    <a:cubicBezTo>
                      <a:pt x="143" y="16"/>
                      <a:pt x="144" y="16"/>
                      <a:pt x="144" y="16"/>
                    </a:cubicBezTo>
                    <a:cubicBezTo>
                      <a:pt x="145" y="17"/>
                      <a:pt x="146" y="18"/>
                      <a:pt x="147" y="19"/>
                    </a:cubicBezTo>
                    <a:cubicBezTo>
                      <a:pt x="148" y="21"/>
                      <a:pt x="149" y="22"/>
                      <a:pt x="150" y="24"/>
                    </a:cubicBezTo>
                    <a:cubicBezTo>
                      <a:pt x="150" y="27"/>
                      <a:pt x="151" y="29"/>
                      <a:pt x="152" y="31"/>
                    </a:cubicBezTo>
                    <a:cubicBezTo>
                      <a:pt x="154" y="35"/>
                      <a:pt x="156" y="40"/>
                      <a:pt x="158" y="44"/>
                    </a:cubicBezTo>
                    <a:cubicBezTo>
                      <a:pt x="171" y="78"/>
                      <a:pt x="183" y="107"/>
                      <a:pt x="183" y="107"/>
                    </a:cubicBezTo>
                    <a:cubicBezTo>
                      <a:pt x="183" y="107"/>
                      <a:pt x="185" y="113"/>
                      <a:pt x="189" y="122"/>
                    </a:cubicBezTo>
                    <a:cubicBezTo>
                      <a:pt x="191" y="127"/>
                      <a:pt x="193" y="133"/>
                      <a:pt x="196" y="140"/>
                    </a:cubicBezTo>
                    <a:cubicBezTo>
                      <a:pt x="199" y="146"/>
                      <a:pt x="203" y="154"/>
                      <a:pt x="208" y="161"/>
                    </a:cubicBezTo>
                    <a:cubicBezTo>
                      <a:pt x="211" y="165"/>
                      <a:pt x="214" y="168"/>
                      <a:pt x="218" y="172"/>
                    </a:cubicBezTo>
                    <a:cubicBezTo>
                      <a:pt x="221" y="175"/>
                      <a:pt x="226" y="178"/>
                      <a:pt x="231" y="180"/>
                    </a:cubicBezTo>
                    <a:cubicBezTo>
                      <a:pt x="237" y="182"/>
                      <a:pt x="243" y="182"/>
                      <a:pt x="249" y="181"/>
                    </a:cubicBezTo>
                    <a:cubicBezTo>
                      <a:pt x="254" y="179"/>
                      <a:pt x="259" y="177"/>
                      <a:pt x="263" y="175"/>
                    </a:cubicBezTo>
                    <a:cubicBezTo>
                      <a:pt x="267" y="172"/>
                      <a:pt x="271" y="170"/>
                      <a:pt x="274" y="167"/>
                    </a:cubicBezTo>
                    <a:cubicBezTo>
                      <a:pt x="278" y="165"/>
                      <a:pt x="281" y="163"/>
                      <a:pt x="285" y="160"/>
                    </a:cubicBezTo>
                    <a:cubicBezTo>
                      <a:pt x="292" y="156"/>
                      <a:pt x="298" y="152"/>
                      <a:pt x="304" y="148"/>
                    </a:cubicBezTo>
                    <a:cubicBezTo>
                      <a:pt x="319" y="138"/>
                      <a:pt x="329" y="131"/>
                      <a:pt x="334" y="128"/>
                    </a:cubicBezTo>
                    <a:cubicBezTo>
                      <a:pt x="354" y="115"/>
                      <a:pt x="364" y="105"/>
                      <a:pt x="378" y="90"/>
                    </a:cubicBezTo>
                    <a:cubicBezTo>
                      <a:pt x="358" y="97"/>
                      <a:pt x="345" y="102"/>
                      <a:pt x="325" y="115"/>
                    </a:cubicBezTo>
                    <a:cubicBezTo>
                      <a:pt x="320" y="118"/>
                      <a:pt x="311" y="124"/>
                      <a:pt x="295" y="135"/>
                    </a:cubicBezTo>
                    <a:cubicBezTo>
                      <a:pt x="290" y="138"/>
                      <a:pt x="283" y="143"/>
                      <a:pt x="276" y="147"/>
                    </a:cubicBezTo>
                    <a:cubicBezTo>
                      <a:pt x="273" y="149"/>
                      <a:pt x="269" y="152"/>
                      <a:pt x="266" y="154"/>
                    </a:cubicBezTo>
                    <a:cubicBezTo>
                      <a:pt x="262" y="156"/>
                      <a:pt x="258" y="159"/>
                      <a:pt x="255" y="161"/>
                    </a:cubicBezTo>
                    <a:cubicBezTo>
                      <a:pt x="252" y="163"/>
                      <a:pt x="248" y="165"/>
                      <a:pt x="245" y="165"/>
                    </a:cubicBezTo>
                    <a:cubicBezTo>
                      <a:pt x="242" y="166"/>
                      <a:pt x="239" y="166"/>
                      <a:pt x="236" y="165"/>
                    </a:cubicBezTo>
                    <a:cubicBezTo>
                      <a:pt x="230" y="163"/>
                      <a:pt x="225" y="158"/>
                      <a:pt x="221" y="152"/>
                    </a:cubicBezTo>
                    <a:cubicBezTo>
                      <a:pt x="212" y="140"/>
                      <a:pt x="208" y="126"/>
                      <a:pt x="204" y="116"/>
                    </a:cubicBezTo>
                    <a:cubicBezTo>
                      <a:pt x="200" y="107"/>
                      <a:pt x="197" y="101"/>
                      <a:pt x="197" y="101"/>
                    </a:cubicBezTo>
                    <a:cubicBezTo>
                      <a:pt x="197" y="101"/>
                      <a:pt x="186" y="73"/>
                      <a:pt x="172" y="38"/>
                    </a:cubicBezTo>
                    <a:cubicBezTo>
                      <a:pt x="170" y="34"/>
                      <a:pt x="169" y="30"/>
                      <a:pt x="167" y="25"/>
                    </a:cubicBezTo>
                    <a:cubicBezTo>
                      <a:pt x="166" y="23"/>
                      <a:pt x="165" y="21"/>
                      <a:pt x="164" y="18"/>
                    </a:cubicBezTo>
                    <a:cubicBezTo>
                      <a:pt x="163" y="16"/>
                      <a:pt x="162" y="13"/>
                      <a:pt x="160" y="11"/>
                    </a:cubicBezTo>
                    <a:cubicBezTo>
                      <a:pt x="159" y="8"/>
                      <a:pt x="156" y="5"/>
                      <a:pt x="153" y="3"/>
                    </a:cubicBezTo>
                    <a:cubicBezTo>
                      <a:pt x="149" y="1"/>
                      <a:pt x="146" y="0"/>
                      <a:pt x="143" y="0"/>
                    </a:cubicBezTo>
                    <a:cubicBezTo>
                      <a:pt x="139" y="0"/>
                      <a:pt x="137" y="0"/>
                      <a:pt x="134" y="0"/>
                    </a:cubicBezTo>
                    <a:cubicBezTo>
                      <a:pt x="132" y="0"/>
                      <a:pt x="129" y="0"/>
                      <a:pt x="127" y="0"/>
                    </a:cubicBezTo>
                    <a:cubicBezTo>
                      <a:pt x="108" y="2"/>
                      <a:pt x="91" y="5"/>
                      <a:pt x="78" y="6"/>
                    </a:cubicBezTo>
                    <a:cubicBezTo>
                      <a:pt x="65" y="8"/>
                      <a:pt x="59" y="8"/>
                      <a:pt x="55" y="8"/>
                    </a:cubicBezTo>
                    <a:cubicBezTo>
                      <a:pt x="43" y="8"/>
                      <a:pt x="34" y="8"/>
                      <a:pt x="26" y="7"/>
                    </a:cubicBezTo>
                    <a:cubicBezTo>
                      <a:pt x="18" y="6"/>
                      <a:pt x="10" y="5"/>
                      <a:pt x="0" y="2"/>
                    </a:cubicBezTo>
                    <a:cubicBezTo>
                      <a:pt x="7" y="9"/>
                      <a:pt x="15" y="14"/>
                      <a:pt x="23" y="18"/>
                    </a:cubicBezTo>
                    <a:cubicBezTo>
                      <a:pt x="32" y="22"/>
                      <a:pt x="42" y="23"/>
                      <a:pt x="55" y="23"/>
                    </a:cubicBez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3" name="Google Shape;263;p18"/>
            <p:cNvSpPr/>
            <p:nvPr/>
          </p:nvSpPr>
          <p:spPr>
            <a:xfrm>
              <a:off x="915974" y="-2189028"/>
              <a:ext cx="2197726" cy="3332730"/>
            </a:xfrm>
            <a:custGeom>
              <a:avLst/>
              <a:gdLst/>
              <a:ahLst/>
              <a:cxnLst/>
              <a:rect l="l" t="t" r="r" b="b"/>
              <a:pathLst>
                <a:path w="1686" h="2556" extrusionOk="0">
                  <a:moveTo>
                    <a:pt x="1672" y="1456"/>
                  </a:moveTo>
                  <a:cubicBezTo>
                    <a:pt x="1670" y="1455"/>
                    <a:pt x="1668" y="1454"/>
                    <a:pt x="1666" y="1453"/>
                  </a:cubicBezTo>
                  <a:cubicBezTo>
                    <a:pt x="1664" y="1452"/>
                    <a:pt x="1662" y="1451"/>
                    <a:pt x="1660" y="1450"/>
                  </a:cubicBezTo>
                  <a:cubicBezTo>
                    <a:pt x="1656" y="1448"/>
                    <a:pt x="1652" y="1447"/>
                    <a:pt x="1648" y="1445"/>
                  </a:cubicBezTo>
                  <a:cubicBezTo>
                    <a:pt x="1643" y="1443"/>
                    <a:pt x="1638" y="1441"/>
                    <a:pt x="1633" y="1439"/>
                  </a:cubicBezTo>
                  <a:cubicBezTo>
                    <a:pt x="1630" y="1438"/>
                    <a:pt x="1626" y="1437"/>
                    <a:pt x="1621" y="1434"/>
                  </a:cubicBezTo>
                  <a:cubicBezTo>
                    <a:pt x="1618" y="1433"/>
                    <a:pt x="1615" y="1432"/>
                    <a:pt x="1612" y="1431"/>
                  </a:cubicBezTo>
                  <a:cubicBezTo>
                    <a:pt x="1609" y="1429"/>
                    <a:pt x="1605" y="1427"/>
                    <a:pt x="1601" y="1425"/>
                  </a:cubicBezTo>
                  <a:cubicBezTo>
                    <a:pt x="1593" y="1421"/>
                    <a:pt x="1584" y="1415"/>
                    <a:pt x="1574" y="1410"/>
                  </a:cubicBezTo>
                  <a:cubicBezTo>
                    <a:pt x="1570" y="1407"/>
                    <a:pt x="1565" y="1403"/>
                    <a:pt x="1560" y="1400"/>
                  </a:cubicBezTo>
                  <a:cubicBezTo>
                    <a:pt x="1556" y="1397"/>
                    <a:pt x="1551" y="1393"/>
                    <a:pt x="1547" y="1390"/>
                  </a:cubicBezTo>
                  <a:cubicBezTo>
                    <a:pt x="1528" y="1375"/>
                    <a:pt x="1511" y="1357"/>
                    <a:pt x="1498" y="1340"/>
                  </a:cubicBezTo>
                  <a:cubicBezTo>
                    <a:pt x="1484" y="1323"/>
                    <a:pt x="1474" y="1306"/>
                    <a:pt x="1467" y="1294"/>
                  </a:cubicBezTo>
                  <a:cubicBezTo>
                    <a:pt x="1464" y="1287"/>
                    <a:pt x="1462" y="1282"/>
                    <a:pt x="1460" y="1279"/>
                  </a:cubicBezTo>
                  <a:cubicBezTo>
                    <a:pt x="1458" y="1275"/>
                    <a:pt x="1458" y="1273"/>
                    <a:pt x="1458" y="1273"/>
                  </a:cubicBezTo>
                  <a:cubicBezTo>
                    <a:pt x="1458" y="1273"/>
                    <a:pt x="1456" y="1270"/>
                    <a:pt x="1454" y="1264"/>
                  </a:cubicBezTo>
                  <a:cubicBezTo>
                    <a:pt x="1451" y="1258"/>
                    <a:pt x="1448" y="1250"/>
                    <a:pt x="1445" y="1239"/>
                  </a:cubicBezTo>
                  <a:cubicBezTo>
                    <a:pt x="1441" y="1228"/>
                    <a:pt x="1438" y="1215"/>
                    <a:pt x="1433" y="1201"/>
                  </a:cubicBezTo>
                  <a:cubicBezTo>
                    <a:pt x="1428" y="1187"/>
                    <a:pt x="1422" y="1171"/>
                    <a:pt x="1412" y="1157"/>
                  </a:cubicBezTo>
                  <a:cubicBezTo>
                    <a:pt x="1402" y="1143"/>
                    <a:pt x="1389" y="1130"/>
                    <a:pt x="1373" y="1122"/>
                  </a:cubicBezTo>
                  <a:cubicBezTo>
                    <a:pt x="1365" y="1118"/>
                    <a:pt x="1357" y="1115"/>
                    <a:pt x="1348" y="1114"/>
                  </a:cubicBezTo>
                  <a:cubicBezTo>
                    <a:pt x="1339" y="1112"/>
                    <a:pt x="1331" y="1113"/>
                    <a:pt x="1323" y="1115"/>
                  </a:cubicBezTo>
                  <a:cubicBezTo>
                    <a:pt x="1319" y="1116"/>
                    <a:pt x="1315" y="1117"/>
                    <a:pt x="1312" y="1118"/>
                  </a:cubicBezTo>
                  <a:cubicBezTo>
                    <a:pt x="1310" y="1119"/>
                    <a:pt x="1309" y="1119"/>
                    <a:pt x="1307" y="1120"/>
                  </a:cubicBezTo>
                  <a:cubicBezTo>
                    <a:pt x="1305" y="1121"/>
                    <a:pt x="1304" y="1121"/>
                    <a:pt x="1303" y="1122"/>
                  </a:cubicBezTo>
                  <a:cubicBezTo>
                    <a:pt x="1299" y="1123"/>
                    <a:pt x="1296" y="1124"/>
                    <a:pt x="1294" y="1125"/>
                  </a:cubicBezTo>
                  <a:cubicBezTo>
                    <a:pt x="1288" y="1128"/>
                    <a:pt x="1284" y="1129"/>
                    <a:pt x="1281" y="1130"/>
                  </a:cubicBezTo>
                  <a:cubicBezTo>
                    <a:pt x="1280" y="1130"/>
                    <a:pt x="1278" y="1130"/>
                    <a:pt x="1277" y="1131"/>
                  </a:cubicBezTo>
                  <a:cubicBezTo>
                    <a:pt x="1276" y="1131"/>
                    <a:pt x="1275" y="1131"/>
                    <a:pt x="1274" y="1131"/>
                  </a:cubicBezTo>
                  <a:cubicBezTo>
                    <a:pt x="1272" y="1131"/>
                    <a:pt x="1270" y="1131"/>
                    <a:pt x="1267" y="1131"/>
                  </a:cubicBezTo>
                  <a:cubicBezTo>
                    <a:pt x="1263" y="1131"/>
                    <a:pt x="1259" y="1131"/>
                    <a:pt x="1256" y="1130"/>
                  </a:cubicBezTo>
                  <a:cubicBezTo>
                    <a:pt x="1254" y="1129"/>
                    <a:pt x="1252" y="1129"/>
                    <a:pt x="1250" y="1128"/>
                  </a:cubicBezTo>
                  <a:cubicBezTo>
                    <a:pt x="1247" y="1124"/>
                    <a:pt x="1244" y="1120"/>
                    <a:pt x="1241" y="1116"/>
                  </a:cubicBezTo>
                  <a:cubicBezTo>
                    <a:pt x="1230" y="1103"/>
                    <a:pt x="1218" y="1095"/>
                    <a:pt x="1209" y="1091"/>
                  </a:cubicBezTo>
                  <a:cubicBezTo>
                    <a:pt x="1205" y="1089"/>
                    <a:pt x="1201" y="1087"/>
                    <a:pt x="1199" y="1087"/>
                  </a:cubicBezTo>
                  <a:cubicBezTo>
                    <a:pt x="1196" y="1086"/>
                    <a:pt x="1195" y="1085"/>
                    <a:pt x="1195" y="1085"/>
                  </a:cubicBezTo>
                  <a:cubicBezTo>
                    <a:pt x="1195" y="1085"/>
                    <a:pt x="1194" y="1085"/>
                    <a:pt x="1191" y="1084"/>
                  </a:cubicBezTo>
                  <a:cubicBezTo>
                    <a:pt x="1189" y="1084"/>
                    <a:pt x="1185" y="1083"/>
                    <a:pt x="1180" y="1083"/>
                  </a:cubicBezTo>
                  <a:cubicBezTo>
                    <a:pt x="1170" y="1082"/>
                    <a:pt x="1157" y="1083"/>
                    <a:pt x="1141" y="1085"/>
                  </a:cubicBezTo>
                  <a:cubicBezTo>
                    <a:pt x="1134" y="1086"/>
                    <a:pt x="1125" y="1087"/>
                    <a:pt x="1117" y="1087"/>
                  </a:cubicBezTo>
                  <a:cubicBezTo>
                    <a:pt x="1109" y="1087"/>
                    <a:pt x="1100" y="1086"/>
                    <a:pt x="1094" y="1082"/>
                  </a:cubicBezTo>
                  <a:cubicBezTo>
                    <a:pt x="1091" y="1081"/>
                    <a:pt x="1091" y="1081"/>
                    <a:pt x="1091" y="1081"/>
                  </a:cubicBezTo>
                  <a:cubicBezTo>
                    <a:pt x="1090" y="1080"/>
                    <a:pt x="1089" y="1080"/>
                    <a:pt x="1089" y="1079"/>
                  </a:cubicBezTo>
                  <a:cubicBezTo>
                    <a:pt x="1087" y="1078"/>
                    <a:pt x="1086" y="1076"/>
                    <a:pt x="1084" y="1075"/>
                  </a:cubicBezTo>
                  <a:cubicBezTo>
                    <a:pt x="1082" y="1071"/>
                    <a:pt x="1080" y="1067"/>
                    <a:pt x="1078" y="1063"/>
                  </a:cubicBezTo>
                  <a:cubicBezTo>
                    <a:pt x="1076" y="1058"/>
                    <a:pt x="1074" y="1053"/>
                    <a:pt x="1072" y="1048"/>
                  </a:cubicBezTo>
                  <a:cubicBezTo>
                    <a:pt x="1069" y="1043"/>
                    <a:pt x="1067" y="1038"/>
                    <a:pt x="1065" y="1033"/>
                  </a:cubicBezTo>
                  <a:cubicBezTo>
                    <a:pt x="1048" y="992"/>
                    <a:pt x="1026" y="951"/>
                    <a:pt x="1004" y="918"/>
                  </a:cubicBezTo>
                  <a:cubicBezTo>
                    <a:pt x="1002" y="914"/>
                    <a:pt x="999" y="910"/>
                    <a:pt x="996" y="906"/>
                  </a:cubicBezTo>
                  <a:cubicBezTo>
                    <a:pt x="994" y="902"/>
                    <a:pt x="991" y="898"/>
                    <a:pt x="989" y="895"/>
                  </a:cubicBezTo>
                  <a:cubicBezTo>
                    <a:pt x="987" y="892"/>
                    <a:pt x="985" y="889"/>
                    <a:pt x="983" y="887"/>
                  </a:cubicBezTo>
                  <a:cubicBezTo>
                    <a:pt x="980" y="882"/>
                    <a:pt x="977" y="878"/>
                    <a:pt x="975" y="875"/>
                  </a:cubicBezTo>
                  <a:cubicBezTo>
                    <a:pt x="967" y="864"/>
                    <a:pt x="960" y="856"/>
                    <a:pt x="952" y="850"/>
                  </a:cubicBezTo>
                  <a:cubicBezTo>
                    <a:pt x="952" y="848"/>
                    <a:pt x="951" y="846"/>
                    <a:pt x="951" y="845"/>
                  </a:cubicBezTo>
                  <a:cubicBezTo>
                    <a:pt x="948" y="832"/>
                    <a:pt x="943" y="819"/>
                    <a:pt x="935" y="806"/>
                  </a:cubicBezTo>
                  <a:cubicBezTo>
                    <a:pt x="927" y="794"/>
                    <a:pt x="916" y="783"/>
                    <a:pt x="903" y="775"/>
                  </a:cubicBezTo>
                  <a:cubicBezTo>
                    <a:pt x="889" y="768"/>
                    <a:pt x="874" y="764"/>
                    <a:pt x="859" y="764"/>
                  </a:cubicBezTo>
                  <a:cubicBezTo>
                    <a:pt x="829" y="763"/>
                    <a:pt x="801" y="772"/>
                    <a:pt x="776" y="784"/>
                  </a:cubicBezTo>
                  <a:cubicBezTo>
                    <a:pt x="751" y="796"/>
                    <a:pt x="729" y="809"/>
                    <a:pt x="705" y="817"/>
                  </a:cubicBezTo>
                  <a:cubicBezTo>
                    <a:pt x="699" y="819"/>
                    <a:pt x="693" y="820"/>
                    <a:pt x="687" y="822"/>
                  </a:cubicBezTo>
                  <a:cubicBezTo>
                    <a:pt x="684" y="822"/>
                    <a:pt x="681" y="822"/>
                    <a:pt x="679" y="823"/>
                  </a:cubicBezTo>
                  <a:cubicBezTo>
                    <a:pt x="676" y="823"/>
                    <a:pt x="673" y="823"/>
                    <a:pt x="670" y="823"/>
                  </a:cubicBezTo>
                  <a:cubicBezTo>
                    <a:pt x="659" y="823"/>
                    <a:pt x="648" y="820"/>
                    <a:pt x="638" y="815"/>
                  </a:cubicBezTo>
                  <a:cubicBezTo>
                    <a:pt x="633" y="812"/>
                    <a:pt x="628" y="809"/>
                    <a:pt x="624" y="806"/>
                  </a:cubicBezTo>
                  <a:cubicBezTo>
                    <a:pt x="622" y="804"/>
                    <a:pt x="621" y="802"/>
                    <a:pt x="619" y="800"/>
                  </a:cubicBezTo>
                  <a:cubicBezTo>
                    <a:pt x="617" y="798"/>
                    <a:pt x="616" y="796"/>
                    <a:pt x="615" y="794"/>
                  </a:cubicBezTo>
                  <a:cubicBezTo>
                    <a:pt x="613" y="791"/>
                    <a:pt x="613" y="789"/>
                    <a:pt x="612" y="787"/>
                  </a:cubicBezTo>
                  <a:cubicBezTo>
                    <a:pt x="611" y="786"/>
                    <a:pt x="611" y="785"/>
                    <a:pt x="611" y="784"/>
                  </a:cubicBezTo>
                  <a:cubicBezTo>
                    <a:pt x="611" y="783"/>
                    <a:pt x="611" y="782"/>
                    <a:pt x="611" y="782"/>
                  </a:cubicBezTo>
                  <a:cubicBezTo>
                    <a:pt x="611" y="780"/>
                    <a:pt x="611" y="780"/>
                    <a:pt x="611" y="780"/>
                  </a:cubicBezTo>
                  <a:cubicBezTo>
                    <a:pt x="611" y="779"/>
                    <a:pt x="610" y="778"/>
                    <a:pt x="610" y="777"/>
                  </a:cubicBezTo>
                  <a:cubicBezTo>
                    <a:pt x="611" y="776"/>
                    <a:pt x="611" y="775"/>
                    <a:pt x="611" y="773"/>
                  </a:cubicBezTo>
                  <a:cubicBezTo>
                    <a:pt x="611" y="771"/>
                    <a:pt x="612" y="768"/>
                    <a:pt x="613" y="765"/>
                  </a:cubicBezTo>
                  <a:cubicBezTo>
                    <a:pt x="614" y="759"/>
                    <a:pt x="617" y="753"/>
                    <a:pt x="619" y="746"/>
                  </a:cubicBezTo>
                  <a:cubicBezTo>
                    <a:pt x="621" y="739"/>
                    <a:pt x="624" y="732"/>
                    <a:pt x="625" y="724"/>
                  </a:cubicBezTo>
                  <a:cubicBezTo>
                    <a:pt x="625" y="721"/>
                    <a:pt x="626" y="719"/>
                    <a:pt x="626" y="717"/>
                  </a:cubicBezTo>
                  <a:cubicBezTo>
                    <a:pt x="626" y="715"/>
                    <a:pt x="626" y="714"/>
                    <a:pt x="626" y="713"/>
                  </a:cubicBezTo>
                  <a:cubicBezTo>
                    <a:pt x="625" y="709"/>
                    <a:pt x="625" y="709"/>
                    <a:pt x="625" y="709"/>
                  </a:cubicBezTo>
                  <a:cubicBezTo>
                    <a:pt x="625" y="706"/>
                    <a:pt x="624" y="703"/>
                    <a:pt x="623" y="700"/>
                  </a:cubicBezTo>
                  <a:cubicBezTo>
                    <a:pt x="622" y="697"/>
                    <a:pt x="621" y="694"/>
                    <a:pt x="619" y="692"/>
                  </a:cubicBezTo>
                  <a:cubicBezTo>
                    <a:pt x="617" y="689"/>
                    <a:pt x="614" y="687"/>
                    <a:pt x="612" y="685"/>
                  </a:cubicBezTo>
                  <a:cubicBezTo>
                    <a:pt x="610" y="683"/>
                    <a:pt x="607" y="682"/>
                    <a:pt x="604" y="681"/>
                  </a:cubicBezTo>
                  <a:cubicBezTo>
                    <a:pt x="599" y="678"/>
                    <a:pt x="593" y="677"/>
                    <a:pt x="589" y="677"/>
                  </a:cubicBezTo>
                  <a:cubicBezTo>
                    <a:pt x="580" y="677"/>
                    <a:pt x="574" y="677"/>
                    <a:pt x="571" y="676"/>
                  </a:cubicBezTo>
                  <a:cubicBezTo>
                    <a:pt x="567" y="675"/>
                    <a:pt x="564" y="673"/>
                    <a:pt x="562" y="671"/>
                  </a:cubicBezTo>
                  <a:cubicBezTo>
                    <a:pt x="559" y="668"/>
                    <a:pt x="557" y="663"/>
                    <a:pt x="556" y="658"/>
                  </a:cubicBezTo>
                  <a:cubicBezTo>
                    <a:pt x="555" y="653"/>
                    <a:pt x="554" y="647"/>
                    <a:pt x="553" y="641"/>
                  </a:cubicBezTo>
                  <a:cubicBezTo>
                    <a:pt x="553" y="628"/>
                    <a:pt x="553" y="615"/>
                    <a:pt x="554" y="601"/>
                  </a:cubicBezTo>
                  <a:cubicBezTo>
                    <a:pt x="555" y="594"/>
                    <a:pt x="555" y="587"/>
                    <a:pt x="555" y="579"/>
                  </a:cubicBezTo>
                  <a:cubicBezTo>
                    <a:pt x="555" y="576"/>
                    <a:pt x="555" y="572"/>
                    <a:pt x="554" y="568"/>
                  </a:cubicBezTo>
                  <a:cubicBezTo>
                    <a:pt x="553" y="557"/>
                    <a:pt x="553" y="557"/>
                    <a:pt x="553" y="557"/>
                  </a:cubicBezTo>
                  <a:cubicBezTo>
                    <a:pt x="553" y="554"/>
                    <a:pt x="552" y="550"/>
                    <a:pt x="552" y="547"/>
                  </a:cubicBezTo>
                  <a:cubicBezTo>
                    <a:pt x="551" y="543"/>
                    <a:pt x="550" y="539"/>
                    <a:pt x="550" y="536"/>
                  </a:cubicBezTo>
                  <a:cubicBezTo>
                    <a:pt x="547" y="525"/>
                    <a:pt x="547" y="525"/>
                    <a:pt x="547" y="525"/>
                  </a:cubicBezTo>
                  <a:cubicBezTo>
                    <a:pt x="547" y="523"/>
                    <a:pt x="546" y="522"/>
                    <a:pt x="546" y="520"/>
                  </a:cubicBezTo>
                  <a:cubicBezTo>
                    <a:pt x="544" y="515"/>
                    <a:pt x="544" y="515"/>
                    <a:pt x="544" y="515"/>
                  </a:cubicBezTo>
                  <a:cubicBezTo>
                    <a:pt x="541" y="504"/>
                    <a:pt x="541" y="504"/>
                    <a:pt x="541" y="504"/>
                  </a:cubicBezTo>
                  <a:cubicBezTo>
                    <a:pt x="537" y="494"/>
                    <a:pt x="537" y="494"/>
                    <a:pt x="537" y="494"/>
                  </a:cubicBezTo>
                  <a:cubicBezTo>
                    <a:pt x="535" y="489"/>
                    <a:pt x="535" y="489"/>
                    <a:pt x="535" y="489"/>
                  </a:cubicBezTo>
                  <a:cubicBezTo>
                    <a:pt x="534" y="488"/>
                    <a:pt x="533" y="486"/>
                    <a:pt x="533" y="485"/>
                  </a:cubicBezTo>
                  <a:cubicBezTo>
                    <a:pt x="528" y="475"/>
                    <a:pt x="528" y="475"/>
                    <a:pt x="528" y="475"/>
                  </a:cubicBezTo>
                  <a:cubicBezTo>
                    <a:pt x="515" y="449"/>
                    <a:pt x="498" y="426"/>
                    <a:pt x="478" y="407"/>
                  </a:cubicBezTo>
                  <a:cubicBezTo>
                    <a:pt x="470" y="400"/>
                    <a:pt x="470" y="400"/>
                    <a:pt x="470" y="400"/>
                  </a:cubicBezTo>
                  <a:cubicBezTo>
                    <a:pt x="468" y="397"/>
                    <a:pt x="465" y="395"/>
                    <a:pt x="462" y="393"/>
                  </a:cubicBezTo>
                  <a:cubicBezTo>
                    <a:pt x="456" y="388"/>
                    <a:pt x="456" y="388"/>
                    <a:pt x="456" y="388"/>
                  </a:cubicBezTo>
                  <a:cubicBezTo>
                    <a:pt x="456" y="388"/>
                    <a:pt x="456" y="388"/>
                    <a:pt x="456" y="388"/>
                  </a:cubicBezTo>
                  <a:cubicBezTo>
                    <a:pt x="456" y="388"/>
                    <a:pt x="456" y="388"/>
                    <a:pt x="456" y="388"/>
                  </a:cubicBezTo>
                  <a:cubicBezTo>
                    <a:pt x="458" y="386"/>
                    <a:pt x="458" y="386"/>
                    <a:pt x="458" y="386"/>
                  </a:cubicBezTo>
                  <a:cubicBezTo>
                    <a:pt x="460" y="383"/>
                    <a:pt x="463" y="380"/>
                    <a:pt x="465" y="377"/>
                  </a:cubicBezTo>
                  <a:cubicBezTo>
                    <a:pt x="473" y="365"/>
                    <a:pt x="479" y="352"/>
                    <a:pt x="483" y="339"/>
                  </a:cubicBezTo>
                  <a:cubicBezTo>
                    <a:pt x="485" y="331"/>
                    <a:pt x="487" y="323"/>
                    <a:pt x="489" y="315"/>
                  </a:cubicBezTo>
                  <a:cubicBezTo>
                    <a:pt x="489" y="316"/>
                    <a:pt x="490" y="317"/>
                    <a:pt x="491" y="318"/>
                  </a:cubicBezTo>
                  <a:cubicBezTo>
                    <a:pt x="492" y="318"/>
                    <a:pt x="494" y="319"/>
                    <a:pt x="495" y="320"/>
                  </a:cubicBezTo>
                  <a:cubicBezTo>
                    <a:pt x="496" y="321"/>
                    <a:pt x="497" y="321"/>
                    <a:pt x="499" y="322"/>
                  </a:cubicBezTo>
                  <a:cubicBezTo>
                    <a:pt x="503" y="324"/>
                    <a:pt x="508" y="326"/>
                    <a:pt x="514" y="328"/>
                  </a:cubicBezTo>
                  <a:cubicBezTo>
                    <a:pt x="517" y="329"/>
                    <a:pt x="522" y="331"/>
                    <a:pt x="528" y="332"/>
                  </a:cubicBezTo>
                  <a:cubicBezTo>
                    <a:pt x="531" y="333"/>
                    <a:pt x="534" y="334"/>
                    <a:pt x="537" y="335"/>
                  </a:cubicBezTo>
                  <a:cubicBezTo>
                    <a:pt x="543" y="337"/>
                    <a:pt x="549" y="338"/>
                    <a:pt x="556" y="340"/>
                  </a:cubicBezTo>
                  <a:cubicBezTo>
                    <a:pt x="562" y="342"/>
                    <a:pt x="569" y="344"/>
                    <a:pt x="576" y="346"/>
                  </a:cubicBezTo>
                  <a:cubicBezTo>
                    <a:pt x="589" y="350"/>
                    <a:pt x="603" y="355"/>
                    <a:pt x="616" y="362"/>
                  </a:cubicBezTo>
                  <a:cubicBezTo>
                    <a:pt x="629" y="368"/>
                    <a:pt x="641" y="377"/>
                    <a:pt x="650" y="389"/>
                  </a:cubicBezTo>
                  <a:cubicBezTo>
                    <a:pt x="652" y="392"/>
                    <a:pt x="654" y="395"/>
                    <a:pt x="656" y="398"/>
                  </a:cubicBezTo>
                  <a:cubicBezTo>
                    <a:pt x="658" y="401"/>
                    <a:pt x="660" y="405"/>
                    <a:pt x="662" y="409"/>
                  </a:cubicBezTo>
                  <a:cubicBezTo>
                    <a:pt x="664" y="412"/>
                    <a:pt x="666" y="416"/>
                    <a:pt x="668" y="420"/>
                  </a:cubicBezTo>
                  <a:cubicBezTo>
                    <a:pt x="671" y="424"/>
                    <a:pt x="674" y="428"/>
                    <a:pt x="679" y="431"/>
                  </a:cubicBezTo>
                  <a:cubicBezTo>
                    <a:pt x="683" y="434"/>
                    <a:pt x="688" y="436"/>
                    <a:pt x="693" y="437"/>
                  </a:cubicBezTo>
                  <a:cubicBezTo>
                    <a:pt x="698" y="438"/>
                    <a:pt x="703" y="437"/>
                    <a:pt x="708" y="437"/>
                  </a:cubicBezTo>
                  <a:cubicBezTo>
                    <a:pt x="717" y="436"/>
                    <a:pt x="725" y="434"/>
                    <a:pt x="732" y="433"/>
                  </a:cubicBezTo>
                  <a:cubicBezTo>
                    <a:pt x="748" y="430"/>
                    <a:pt x="764" y="426"/>
                    <a:pt x="779" y="423"/>
                  </a:cubicBezTo>
                  <a:cubicBezTo>
                    <a:pt x="787" y="422"/>
                    <a:pt x="795" y="420"/>
                    <a:pt x="802" y="419"/>
                  </a:cubicBezTo>
                  <a:cubicBezTo>
                    <a:pt x="810" y="417"/>
                    <a:pt x="817" y="416"/>
                    <a:pt x="824" y="415"/>
                  </a:cubicBezTo>
                  <a:cubicBezTo>
                    <a:pt x="837" y="413"/>
                    <a:pt x="850" y="414"/>
                    <a:pt x="859" y="419"/>
                  </a:cubicBezTo>
                  <a:cubicBezTo>
                    <a:pt x="869" y="425"/>
                    <a:pt x="875" y="435"/>
                    <a:pt x="880" y="445"/>
                  </a:cubicBezTo>
                  <a:cubicBezTo>
                    <a:pt x="886" y="454"/>
                    <a:pt x="891" y="464"/>
                    <a:pt x="897" y="472"/>
                  </a:cubicBezTo>
                  <a:cubicBezTo>
                    <a:pt x="904" y="480"/>
                    <a:pt x="912" y="485"/>
                    <a:pt x="918" y="489"/>
                  </a:cubicBezTo>
                  <a:cubicBezTo>
                    <a:pt x="925" y="492"/>
                    <a:pt x="930" y="494"/>
                    <a:pt x="934" y="495"/>
                  </a:cubicBezTo>
                  <a:cubicBezTo>
                    <a:pt x="936" y="495"/>
                    <a:pt x="937" y="496"/>
                    <a:pt x="938" y="496"/>
                  </a:cubicBezTo>
                  <a:cubicBezTo>
                    <a:pt x="939" y="496"/>
                    <a:pt x="939" y="496"/>
                    <a:pt x="939" y="496"/>
                  </a:cubicBezTo>
                  <a:cubicBezTo>
                    <a:pt x="939" y="496"/>
                    <a:pt x="940" y="496"/>
                    <a:pt x="940" y="496"/>
                  </a:cubicBezTo>
                  <a:cubicBezTo>
                    <a:pt x="945" y="499"/>
                    <a:pt x="950" y="501"/>
                    <a:pt x="953" y="505"/>
                  </a:cubicBezTo>
                  <a:cubicBezTo>
                    <a:pt x="954" y="507"/>
                    <a:pt x="957" y="511"/>
                    <a:pt x="958" y="523"/>
                  </a:cubicBezTo>
                  <a:cubicBezTo>
                    <a:pt x="958" y="530"/>
                    <a:pt x="957" y="542"/>
                    <a:pt x="957" y="552"/>
                  </a:cubicBezTo>
                  <a:cubicBezTo>
                    <a:pt x="957" y="562"/>
                    <a:pt x="957" y="570"/>
                    <a:pt x="957" y="570"/>
                  </a:cubicBezTo>
                  <a:cubicBezTo>
                    <a:pt x="957" y="570"/>
                    <a:pt x="957" y="572"/>
                    <a:pt x="957" y="575"/>
                  </a:cubicBezTo>
                  <a:cubicBezTo>
                    <a:pt x="957" y="578"/>
                    <a:pt x="957" y="582"/>
                    <a:pt x="957" y="587"/>
                  </a:cubicBezTo>
                  <a:cubicBezTo>
                    <a:pt x="957" y="589"/>
                    <a:pt x="957" y="592"/>
                    <a:pt x="958" y="595"/>
                  </a:cubicBezTo>
                  <a:cubicBezTo>
                    <a:pt x="959" y="598"/>
                    <a:pt x="961" y="602"/>
                    <a:pt x="964" y="605"/>
                  </a:cubicBezTo>
                  <a:cubicBezTo>
                    <a:pt x="966" y="607"/>
                    <a:pt x="970" y="609"/>
                    <a:pt x="973" y="610"/>
                  </a:cubicBezTo>
                  <a:cubicBezTo>
                    <a:pt x="975" y="611"/>
                    <a:pt x="978" y="612"/>
                    <a:pt x="980" y="612"/>
                  </a:cubicBezTo>
                  <a:cubicBezTo>
                    <a:pt x="985" y="613"/>
                    <a:pt x="989" y="613"/>
                    <a:pt x="991" y="614"/>
                  </a:cubicBezTo>
                  <a:cubicBezTo>
                    <a:pt x="993" y="615"/>
                    <a:pt x="995" y="616"/>
                    <a:pt x="996" y="617"/>
                  </a:cubicBezTo>
                  <a:cubicBezTo>
                    <a:pt x="998" y="620"/>
                    <a:pt x="1000" y="624"/>
                    <a:pt x="1000" y="626"/>
                  </a:cubicBezTo>
                  <a:cubicBezTo>
                    <a:pt x="1002" y="631"/>
                    <a:pt x="1003" y="636"/>
                    <a:pt x="1004" y="641"/>
                  </a:cubicBezTo>
                  <a:cubicBezTo>
                    <a:pt x="1006" y="646"/>
                    <a:pt x="1007" y="650"/>
                    <a:pt x="1009" y="654"/>
                  </a:cubicBezTo>
                  <a:cubicBezTo>
                    <a:pt x="1012" y="663"/>
                    <a:pt x="1015" y="671"/>
                    <a:pt x="1020" y="680"/>
                  </a:cubicBezTo>
                  <a:cubicBezTo>
                    <a:pt x="1020" y="670"/>
                    <a:pt x="1020" y="661"/>
                    <a:pt x="1020" y="652"/>
                  </a:cubicBezTo>
                  <a:cubicBezTo>
                    <a:pt x="1020" y="648"/>
                    <a:pt x="1019" y="643"/>
                    <a:pt x="1019" y="638"/>
                  </a:cubicBezTo>
                  <a:cubicBezTo>
                    <a:pt x="1018" y="633"/>
                    <a:pt x="1017" y="628"/>
                    <a:pt x="1015" y="621"/>
                  </a:cubicBezTo>
                  <a:cubicBezTo>
                    <a:pt x="1014" y="618"/>
                    <a:pt x="1013" y="613"/>
                    <a:pt x="1008" y="607"/>
                  </a:cubicBezTo>
                  <a:cubicBezTo>
                    <a:pt x="1005" y="604"/>
                    <a:pt x="1001" y="601"/>
                    <a:pt x="996" y="599"/>
                  </a:cubicBezTo>
                  <a:cubicBezTo>
                    <a:pt x="991" y="598"/>
                    <a:pt x="987" y="597"/>
                    <a:pt x="983" y="597"/>
                  </a:cubicBezTo>
                  <a:cubicBezTo>
                    <a:pt x="981" y="596"/>
                    <a:pt x="979" y="596"/>
                    <a:pt x="978" y="596"/>
                  </a:cubicBezTo>
                  <a:cubicBezTo>
                    <a:pt x="977" y="595"/>
                    <a:pt x="976" y="594"/>
                    <a:pt x="975" y="594"/>
                  </a:cubicBezTo>
                  <a:cubicBezTo>
                    <a:pt x="974" y="593"/>
                    <a:pt x="973" y="589"/>
                    <a:pt x="973" y="586"/>
                  </a:cubicBezTo>
                  <a:cubicBezTo>
                    <a:pt x="972" y="582"/>
                    <a:pt x="972" y="578"/>
                    <a:pt x="972" y="575"/>
                  </a:cubicBezTo>
                  <a:cubicBezTo>
                    <a:pt x="973" y="572"/>
                    <a:pt x="973" y="571"/>
                    <a:pt x="973" y="571"/>
                  </a:cubicBezTo>
                  <a:cubicBezTo>
                    <a:pt x="973" y="571"/>
                    <a:pt x="973" y="562"/>
                    <a:pt x="973" y="552"/>
                  </a:cubicBezTo>
                  <a:cubicBezTo>
                    <a:pt x="973" y="547"/>
                    <a:pt x="973" y="542"/>
                    <a:pt x="973" y="537"/>
                  </a:cubicBezTo>
                  <a:cubicBezTo>
                    <a:pt x="973" y="532"/>
                    <a:pt x="973" y="527"/>
                    <a:pt x="973" y="523"/>
                  </a:cubicBezTo>
                  <a:cubicBezTo>
                    <a:pt x="973" y="516"/>
                    <a:pt x="972" y="510"/>
                    <a:pt x="970" y="505"/>
                  </a:cubicBezTo>
                  <a:cubicBezTo>
                    <a:pt x="969" y="502"/>
                    <a:pt x="968" y="500"/>
                    <a:pt x="967" y="499"/>
                  </a:cubicBezTo>
                  <a:cubicBezTo>
                    <a:pt x="980" y="499"/>
                    <a:pt x="997" y="497"/>
                    <a:pt x="1016" y="496"/>
                  </a:cubicBezTo>
                  <a:cubicBezTo>
                    <a:pt x="1028" y="495"/>
                    <a:pt x="1040" y="495"/>
                    <a:pt x="1052" y="497"/>
                  </a:cubicBezTo>
                  <a:cubicBezTo>
                    <a:pt x="1064" y="499"/>
                    <a:pt x="1076" y="504"/>
                    <a:pt x="1084" y="513"/>
                  </a:cubicBezTo>
                  <a:cubicBezTo>
                    <a:pt x="1086" y="515"/>
                    <a:pt x="1086" y="515"/>
                    <a:pt x="1086" y="515"/>
                  </a:cubicBezTo>
                  <a:cubicBezTo>
                    <a:pt x="1088" y="517"/>
                    <a:pt x="1088" y="517"/>
                    <a:pt x="1088" y="517"/>
                  </a:cubicBezTo>
                  <a:cubicBezTo>
                    <a:pt x="1089" y="518"/>
                    <a:pt x="1090" y="519"/>
                    <a:pt x="1091" y="520"/>
                  </a:cubicBezTo>
                  <a:cubicBezTo>
                    <a:pt x="1093" y="523"/>
                    <a:pt x="1095" y="526"/>
                    <a:pt x="1096" y="529"/>
                  </a:cubicBezTo>
                  <a:cubicBezTo>
                    <a:pt x="1099" y="535"/>
                    <a:pt x="1102" y="542"/>
                    <a:pt x="1105" y="549"/>
                  </a:cubicBezTo>
                  <a:cubicBezTo>
                    <a:pt x="1107" y="557"/>
                    <a:pt x="1109" y="564"/>
                    <a:pt x="1112" y="572"/>
                  </a:cubicBezTo>
                  <a:cubicBezTo>
                    <a:pt x="1115" y="580"/>
                    <a:pt x="1117" y="588"/>
                    <a:pt x="1121" y="595"/>
                  </a:cubicBezTo>
                  <a:cubicBezTo>
                    <a:pt x="1125" y="603"/>
                    <a:pt x="1130" y="611"/>
                    <a:pt x="1136" y="617"/>
                  </a:cubicBezTo>
                  <a:cubicBezTo>
                    <a:pt x="1143" y="624"/>
                    <a:pt x="1150" y="629"/>
                    <a:pt x="1159" y="633"/>
                  </a:cubicBezTo>
                  <a:cubicBezTo>
                    <a:pt x="1167" y="637"/>
                    <a:pt x="1176" y="639"/>
                    <a:pt x="1185" y="640"/>
                  </a:cubicBezTo>
                  <a:cubicBezTo>
                    <a:pt x="1194" y="641"/>
                    <a:pt x="1202" y="641"/>
                    <a:pt x="1211" y="640"/>
                  </a:cubicBezTo>
                  <a:cubicBezTo>
                    <a:pt x="1227" y="639"/>
                    <a:pt x="1243" y="635"/>
                    <a:pt x="1259" y="631"/>
                  </a:cubicBezTo>
                  <a:cubicBezTo>
                    <a:pt x="1266" y="629"/>
                    <a:pt x="1273" y="626"/>
                    <a:pt x="1280" y="624"/>
                  </a:cubicBezTo>
                  <a:cubicBezTo>
                    <a:pt x="1284" y="623"/>
                    <a:pt x="1288" y="623"/>
                    <a:pt x="1291" y="622"/>
                  </a:cubicBezTo>
                  <a:cubicBezTo>
                    <a:pt x="1293" y="621"/>
                    <a:pt x="1294" y="621"/>
                    <a:pt x="1296" y="620"/>
                  </a:cubicBezTo>
                  <a:cubicBezTo>
                    <a:pt x="1299" y="620"/>
                    <a:pt x="1299" y="620"/>
                    <a:pt x="1299" y="620"/>
                  </a:cubicBezTo>
                  <a:cubicBezTo>
                    <a:pt x="1301" y="619"/>
                    <a:pt x="1301" y="619"/>
                    <a:pt x="1301" y="619"/>
                  </a:cubicBezTo>
                  <a:cubicBezTo>
                    <a:pt x="1316" y="616"/>
                    <a:pt x="1328" y="615"/>
                    <a:pt x="1334" y="615"/>
                  </a:cubicBezTo>
                  <a:cubicBezTo>
                    <a:pt x="1345" y="615"/>
                    <a:pt x="1354" y="616"/>
                    <a:pt x="1362" y="617"/>
                  </a:cubicBezTo>
                  <a:cubicBezTo>
                    <a:pt x="1370" y="618"/>
                    <a:pt x="1378" y="620"/>
                    <a:pt x="1388" y="625"/>
                  </a:cubicBezTo>
                  <a:cubicBezTo>
                    <a:pt x="1382" y="616"/>
                    <a:pt x="1374" y="610"/>
                    <a:pt x="1366" y="606"/>
                  </a:cubicBezTo>
                  <a:cubicBezTo>
                    <a:pt x="1357" y="602"/>
                    <a:pt x="1347" y="600"/>
                    <a:pt x="1334" y="600"/>
                  </a:cubicBezTo>
                  <a:cubicBezTo>
                    <a:pt x="1327" y="600"/>
                    <a:pt x="1313" y="601"/>
                    <a:pt x="1297" y="604"/>
                  </a:cubicBezTo>
                  <a:cubicBezTo>
                    <a:pt x="1295" y="605"/>
                    <a:pt x="1295" y="605"/>
                    <a:pt x="1295" y="605"/>
                  </a:cubicBezTo>
                  <a:cubicBezTo>
                    <a:pt x="1293" y="605"/>
                    <a:pt x="1293" y="605"/>
                    <a:pt x="1293" y="605"/>
                  </a:cubicBezTo>
                  <a:cubicBezTo>
                    <a:pt x="1291" y="606"/>
                    <a:pt x="1289" y="606"/>
                    <a:pt x="1287" y="606"/>
                  </a:cubicBezTo>
                  <a:cubicBezTo>
                    <a:pt x="1284" y="607"/>
                    <a:pt x="1280" y="608"/>
                    <a:pt x="1276" y="609"/>
                  </a:cubicBezTo>
                  <a:cubicBezTo>
                    <a:pt x="1269" y="611"/>
                    <a:pt x="1262" y="614"/>
                    <a:pt x="1254" y="616"/>
                  </a:cubicBezTo>
                  <a:cubicBezTo>
                    <a:pt x="1240" y="620"/>
                    <a:pt x="1225" y="623"/>
                    <a:pt x="1209" y="625"/>
                  </a:cubicBezTo>
                  <a:cubicBezTo>
                    <a:pt x="1202" y="625"/>
                    <a:pt x="1194" y="625"/>
                    <a:pt x="1187" y="624"/>
                  </a:cubicBezTo>
                  <a:cubicBezTo>
                    <a:pt x="1179" y="623"/>
                    <a:pt x="1172" y="622"/>
                    <a:pt x="1165" y="619"/>
                  </a:cubicBezTo>
                  <a:cubicBezTo>
                    <a:pt x="1159" y="616"/>
                    <a:pt x="1153" y="612"/>
                    <a:pt x="1148" y="606"/>
                  </a:cubicBezTo>
                  <a:cubicBezTo>
                    <a:pt x="1143" y="601"/>
                    <a:pt x="1139" y="595"/>
                    <a:pt x="1135" y="588"/>
                  </a:cubicBezTo>
                  <a:cubicBezTo>
                    <a:pt x="1129" y="575"/>
                    <a:pt x="1125" y="559"/>
                    <a:pt x="1119" y="544"/>
                  </a:cubicBezTo>
                  <a:cubicBezTo>
                    <a:pt x="1117" y="537"/>
                    <a:pt x="1114" y="529"/>
                    <a:pt x="1110" y="522"/>
                  </a:cubicBezTo>
                  <a:cubicBezTo>
                    <a:pt x="1108" y="518"/>
                    <a:pt x="1106" y="515"/>
                    <a:pt x="1104" y="511"/>
                  </a:cubicBezTo>
                  <a:cubicBezTo>
                    <a:pt x="1102" y="510"/>
                    <a:pt x="1101" y="508"/>
                    <a:pt x="1100" y="506"/>
                  </a:cubicBezTo>
                  <a:cubicBezTo>
                    <a:pt x="1098" y="504"/>
                    <a:pt x="1098" y="504"/>
                    <a:pt x="1098" y="504"/>
                  </a:cubicBezTo>
                  <a:cubicBezTo>
                    <a:pt x="1096" y="502"/>
                    <a:pt x="1096" y="502"/>
                    <a:pt x="1096" y="502"/>
                  </a:cubicBezTo>
                  <a:cubicBezTo>
                    <a:pt x="1090" y="496"/>
                    <a:pt x="1083" y="491"/>
                    <a:pt x="1076" y="488"/>
                  </a:cubicBezTo>
                  <a:cubicBezTo>
                    <a:pt x="1069" y="485"/>
                    <a:pt x="1061" y="483"/>
                    <a:pt x="1054" y="482"/>
                  </a:cubicBezTo>
                  <a:cubicBezTo>
                    <a:pt x="1040" y="479"/>
                    <a:pt x="1027" y="480"/>
                    <a:pt x="1016" y="480"/>
                  </a:cubicBezTo>
                  <a:cubicBezTo>
                    <a:pt x="1004" y="481"/>
                    <a:pt x="994" y="482"/>
                    <a:pt x="985" y="482"/>
                  </a:cubicBezTo>
                  <a:cubicBezTo>
                    <a:pt x="975" y="483"/>
                    <a:pt x="968" y="483"/>
                    <a:pt x="962" y="483"/>
                  </a:cubicBezTo>
                  <a:cubicBezTo>
                    <a:pt x="955" y="483"/>
                    <a:pt x="951" y="482"/>
                    <a:pt x="947" y="482"/>
                  </a:cubicBezTo>
                  <a:cubicBezTo>
                    <a:pt x="944" y="481"/>
                    <a:pt x="943" y="481"/>
                    <a:pt x="943" y="481"/>
                  </a:cubicBezTo>
                  <a:cubicBezTo>
                    <a:pt x="943" y="481"/>
                    <a:pt x="942" y="481"/>
                    <a:pt x="941" y="481"/>
                  </a:cubicBezTo>
                  <a:cubicBezTo>
                    <a:pt x="941" y="480"/>
                    <a:pt x="939" y="480"/>
                    <a:pt x="938" y="480"/>
                  </a:cubicBezTo>
                  <a:cubicBezTo>
                    <a:pt x="935" y="479"/>
                    <a:pt x="930" y="478"/>
                    <a:pt x="925" y="475"/>
                  </a:cubicBezTo>
                  <a:cubicBezTo>
                    <a:pt x="920" y="472"/>
                    <a:pt x="915" y="468"/>
                    <a:pt x="910" y="462"/>
                  </a:cubicBezTo>
                  <a:cubicBezTo>
                    <a:pt x="904" y="456"/>
                    <a:pt x="900" y="447"/>
                    <a:pt x="894" y="437"/>
                  </a:cubicBezTo>
                  <a:cubicBezTo>
                    <a:pt x="891" y="432"/>
                    <a:pt x="888" y="426"/>
                    <a:pt x="884" y="421"/>
                  </a:cubicBezTo>
                  <a:cubicBezTo>
                    <a:pt x="879" y="416"/>
                    <a:pt x="874" y="410"/>
                    <a:pt x="867" y="406"/>
                  </a:cubicBezTo>
                  <a:cubicBezTo>
                    <a:pt x="861" y="402"/>
                    <a:pt x="853" y="399"/>
                    <a:pt x="845" y="399"/>
                  </a:cubicBezTo>
                  <a:cubicBezTo>
                    <a:pt x="837" y="398"/>
                    <a:pt x="829" y="398"/>
                    <a:pt x="822" y="399"/>
                  </a:cubicBezTo>
                  <a:cubicBezTo>
                    <a:pt x="814" y="400"/>
                    <a:pt x="807" y="402"/>
                    <a:pt x="799" y="403"/>
                  </a:cubicBezTo>
                  <a:cubicBezTo>
                    <a:pt x="792" y="405"/>
                    <a:pt x="784" y="406"/>
                    <a:pt x="776" y="408"/>
                  </a:cubicBezTo>
                  <a:cubicBezTo>
                    <a:pt x="761" y="411"/>
                    <a:pt x="745" y="414"/>
                    <a:pt x="729" y="417"/>
                  </a:cubicBezTo>
                  <a:cubicBezTo>
                    <a:pt x="721" y="419"/>
                    <a:pt x="713" y="421"/>
                    <a:pt x="706" y="421"/>
                  </a:cubicBezTo>
                  <a:cubicBezTo>
                    <a:pt x="699" y="422"/>
                    <a:pt x="692" y="421"/>
                    <a:pt x="688" y="418"/>
                  </a:cubicBezTo>
                  <a:cubicBezTo>
                    <a:pt x="678" y="412"/>
                    <a:pt x="674" y="393"/>
                    <a:pt x="663" y="379"/>
                  </a:cubicBezTo>
                  <a:cubicBezTo>
                    <a:pt x="652" y="365"/>
                    <a:pt x="638" y="355"/>
                    <a:pt x="623" y="348"/>
                  </a:cubicBezTo>
                  <a:cubicBezTo>
                    <a:pt x="609" y="340"/>
                    <a:pt x="594" y="335"/>
                    <a:pt x="580" y="331"/>
                  </a:cubicBezTo>
                  <a:cubicBezTo>
                    <a:pt x="573" y="329"/>
                    <a:pt x="567" y="327"/>
                    <a:pt x="560" y="325"/>
                  </a:cubicBezTo>
                  <a:cubicBezTo>
                    <a:pt x="554" y="323"/>
                    <a:pt x="548" y="322"/>
                    <a:pt x="542" y="320"/>
                  </a:cubicBezTo>
                  <a:cubicBezTo>
                    <a:pt x="538" y="319"/>
                    <a:pt x="535" y="318"/>
                    <a:pt x="532" y="317"/>
                  </a:cubicBezTo>
                  <a:cubicBezTo>
                    <a:pt x="527" y="316"/>
                    <a:pt x="522" y="314"/>
                    <a:pt x="519" y="313"/>
                  </a:cubicBezTo>
                  <a:cubicBezTo>
                    <a:pt x="513" y="311"/>
                    <a:pt x="508" y="310"/>
                    <a:pt x="504" y="308"/>
                  </a:cubicBezTo>
                  <a:cubicBezTo>
                    <a:pt x="503" y="308"/>
                    <a:pt x="502" y="308"/>
                    <a:pt x="501" y="307"/>
                  </a:cubicBezTo>
                  <a:cubicBezTo>
                    <a:pt x="500" y="307"/>
                    <a:pt x="499" y="307"/>
                    <a:pt x="498" y="306"/>
                  </a:cubicBezTo>
                  <a:cubicBezTo>
                    <a:pt x="497" y="306"/>
                    <a:pt x="495" y="305"/>
                    <a:pt x="493" y="304"/>
                  </a:cubicBezTo>
                  <a:cubicBezTo>
                    <a:pt x="492" y="303"/>
                    <a:pt x="492" y="303"/>
                    <a:pt x="491" y="302"/>
                  </a:cubicBezTo>
                  <a:cubicBezTo>
                    <a:pt x="491" y="301"/>
                    <a:pt x="491" y="300"/>
                    <a:pt x="491" y="300"/>
                  </a:cubicBezTo>
                  <a:cubicBezTo>
                    <a:pt x="494" y="274"/>
                    <a:pt x="494" y="250"/>
                    <a:pt x="495" y="227"/>
                  </a:cubicBezTo>
                  <a:cubicBezTo>
                    <a:pt x="495" y="205"/>
                    <a:pt x="495" y="184"/>
                    <a:pt x="496" y="163"/>
                  </a:cubicBezTo>
                  <a:cubicBezTo>
                    <a:pt x="496" y="156"/>
                    <a:pt x="496" y="149"/>
                    <a:pt x="496" y="143"/>
                  </a:cubicBezTo>
                  <a:cubicBezTo>
                    <a:pt x="496" y="131"/>
                    <a:pt x="496" y="121"/>
                    <a:pt x="496" y="115"/>
                  </a:cubicBezTo>
                  <a:cubicBezTo>
                    <a:pt x="497" y="67"/>
                    <a:pt x="492" y="40"/>
                    <a:pt x="483" y="0"/>
                  </a:cubicBezTo>
                  <a:cubicBezTo>
                    <a:pt x="472" y="39"/>
                    <a:pt x="466" y="67"/>
                    <a:pt x="465" y="114"/>
                  </a:cubicBezTo>
                  <a:cubicBezTo>
                    <a:pt x="465" y="121"/>
                    <a:pt x="465" y="131"/>
                    <a:pt x="465" y="143"/>
                  </a:cubicBezTo>
                  <a:cubicBezTo>
                    <a:pt x="464" y="149"/>
                    <a:pt x="464" y="155"/>
                    <a:pt x="464" y="163"/>
                  </a:cubicBezTo>
                  <a:cubicBezTo>
                    <a:pt x="464" y="183"/>
                    <a:pt x="463" y="204"/>
                    <a:pt x="463" y="226"/>
                  </a:cubicBezTo>
                  <a:cubicBezTo>
                    <a:pt x="463" y="229"/>
                    <a:pt x="463" y="232"/>
                    <a:pt x="463" y="234"/>
                  </a:cubicBezTo>
                  <a:cubicBezTo>
                    <a:pt x="461" y="237"/>
                    <a:pt x="460" y="239"/>
                    <a:pt x="458" y="241"/>
                  </a:cubicBezTo>
                  <a:cubicBezTo>
                    <a:pt x="457" y="243"/>
                    <a:pt x="456" y="244"/>
                    <a:pt x="455" y="246"/>
                  </a:cubicBezTo>
                  <a:cubicBezTo>
                    <a:pt x="453" y="248"/>
                    <a:pt x="451" y="250"/>
                    <a:pt x="450" y="252"/>
                  </a:cubicBezTo>
                  <a:cubicBezTo>
                    <a:pt x="448" y="254"/>
                    <a:pt x="445" y="256"/>
                    <a:pt x="443" y="258"/>
                  </a:cubicBezTo>
                  <a:cubicBezTo>
                    <a:pt x="442" y="259"/>
                    <a:pt x="442" y="259"/>
                    <a:pt x="442" y="259"/>
                  </a:cubicBezTo>
                  <a:cubicBezTo>
                    <a:pt x="442" y="260"/>
                    <a:pt x="441" y="260"/>
                    <a:pt x="441" y="261"/>
                  </a:cubicBezTo>
                  <a:cubicBezTo>
                    <a:pt x="440" y="261"/>
                    <a:pt x="439" y="262"/>
                    <a:pt x="438" y="263"/>
                  </a:cubicBezTo>
                  <a:cubicBezTo>
                    <a:pt x="436" y="265"/>
                    <a:pt x="434" y="267"/>
                    <a:pt x="432" y="268"/>
                  </a:cubicBezTo>
                  <a:cubicBezTo>
                    <a:pt x="427" y="272"/>
                    <a:pt x="423" y="275"/>
                    <a:pt x="418" y="279"/>
                  </a:cubicBezTo>
                  <a:cubicBezTo>
                    <a:pt x="409" y="285"/>
                    <a:pt x="399" y="292"/>
                    <a:pt x="388" y="298"/>
                  </a:cubicBezTo>
                  <a:cubicBezTo>
                    <a:pt x="377" y="304"/>
                    <a:pt x="366" y="311"/>
                    <a:pt x="354" y="318"/>
                  </a:cubicBezTo>
                  <a:cubicBezTo>
                    <a:pt x="331" y="331"/>
                    <a:pt x="308" y="345"/>
                    <a:pt x="284" y="358"/>
                  </a:cubicBezTo>
                  <a:cubicBezTo>
                    <a:pt x="238" y="384"/>
                    <a:pt x="193" y="408"/>
                    <a:pt x="160" y="426"/>
                  </a:cubicBezTo>
                  <a:cubicBezTo>
                    <a:pt x="143" y="434"/>
                    <a:pt x="130" y="441"/>
                    <a:pt x="120" y="446"/>
                  </a:cubicBezTo>
                  <a:cubicBezTo>
                    <a:pt x="110" y="451"/>
                    <a:pt x="105" y="453"/>
                    <a:pt x="105" y="453"/>
                  </a:cubicBezTo>
                  <a:cubicBezTo>
                    <a:pt x="105" y="453"/>
                    <a:pt x="99" y="456"/>
                    <a:pt x="90" y="461"/>
                  </a:cubicBezTo>
                  <a:cubicBezTo>
                    <a:pt x="80" y="466"/>
                    <a:pt x="66" y="473"/>
                    <a:pt x="50" y="485"/>
                  </a:cubicBezTo>
                  <a:cubicBezTo>
                    <a:pt x="43" y="491"/>
                    <a:pt x="34" y="498"/>
                    <a:pt x="27" y="507"/>
                  </a:cubicBezTo>
                  <a:cubicBezTo>
                    <a:pt x="19" y="516"/>
                    <a:pt x="12" y="526"/>
                    <a:pt x="7" y="538"/>
                  </a:cubicBezTo>
                  <a:cubicBezTo>
                    <a:pt x="2" y="550"/>
                    <a:pt x="0" y="564"/>
                    <a:pt x="0" y="578"/>
                  </a:cubicBezTo>
                  <a:cubicBezTo>
                    <a:pt x="0" y="592"/>
                    <a:pt x="4" y="607"/>
                    <a:pt x="13" y="620"/>
                  </a:cubicBezTo>
                  <a:cubicBezTo>
                    <a:pt x="14" y="622"/>
                    <a:pt x="14" y="622"/>
                    <a:pt x="14" y="622"/>
                  </a:cubicBezTo>
                  <a:cubicBezTo>
                    <a:pt x="16" y="624"/>
                    <a:pt x="16" y="624"/>
                    <a:pt x="16" y="624"/>
                  </a:cubicBezTo>
                  <a:cubicBezTo>
                    <a:pt x="17" y="625"/>
                    <a:pt x="19" y="627"/>
                    <a:pt x="20" y="628"/>
                  </a:cubicBezTo>
                  <a:cubicBezTo>
                    <a:pt x="22" y="631"/>
                    <a:pt x="25" y="633"/>
                    <a:pt x="28" y="636"/>
                  </a:cubicBezTo>
                  <a:cubicBezTo>
                    <a:pt x="33" y="640"/>
                    <a:pt x="38" y="644"/>
                    <a:pt x="42" y="648"/>
                  </a:cubicBezTo>
                  <a:cubicBezTo>
                    <a:pt x="46" y="653"/>
                    <a:pt x="49" y="657"/>
                    <a:pt x="49" y="661"/>
                  </a:cubicBezTo>
                  <a:cubicBezTo>
                    <a:pt x="50" y="666"/>
                    <a:pt x="48" y="671"/>
                    <a:pt x="45" y="677"/>
                  </a:cubicBezTo>
                  <a:cubicBezTo>
                    <a:pt x="40" y="689"/>
                    <a:pt x="35" y="702"/>
                    <a:pt x="32" y="715"/>
                  </a:cubicBezTo>
                  <a:cubicBezTo>
                    <a:pt x="31" y="721"/>
                    <a:pt x="30" y="728"/>
                    <a:pt x="29" y="734"/>
                  </a:cubicBezTo>
                  <a:cubicBezTo>
                    <a:pt x="28" y="737"/>
                    <a:pt x="28" y="740"/>
                    <a:pt x="27" y="743"/>
                  </a:cubicBezTo>
                  <a:cubicBezTo>
                    <a:pt x="27" y="746"/>
                    <a:pt x="27" y="749"/>
                    <a:pt x="26" y="752"/>
                  </a:cubicBezTo>
                  <a:cubicBezTo>
                    <a:pt x="25" y="768"/>
                    <a:pt x="26" y="782"/>
                    <a:pt x="26" y="789"/>
                  </a:cubicBezTo>
                  <a:cubicBezTo>
                    <a:pt x="27" y="801"/>
                    <a:pt x="29" y="810"/>
                    <a:pt x="33" y="819"/>
                  </a:cubicBezTo>
                  <a:cubicBezTo>
                    <a:pt x="36" y="828"/>
                    <a:pt x="40" y="836"/>
                    <a:pt x="45" y="844"/>
                  </a:cubicBezTo>
                  <a:cubicBezTo>
                    <a:pt x="45" y="834"/>
                    <a:pt x="44" y="826"/>
                    <a:pt x="44" y="817"/>
                  </a:cubicBezTo>
                  <a:cubicBezTo>
                    <a:pt x="43" y="808"/>
                    <a:pt x="43" y="799"/>
                    <a:pt x="42" y="787"/>
                  </a:cubicBezTo>
                  <a:cubicBezTo>
                    <a:pt x="41" y="781"/>
                    <a:pt x="41" y="769"/>
                    <a:pt x="42" y="753"/>
                  </a:cubicBezTo>
                  <a:cubicBezTo>
                    <a:pt x="42" y="751"/>
                    <a:pt x="43" y="748"/>
                    <a:pt x="43" y="745"/>
                  </a:cubicBezTo>
                  <a:cubicBezTo>
                    <a:pt x="43" y="742"/>
                    <a:pt x="44" y="739"/>
                    <a:pt x="44" y="737"/>
                  </a:cubicBezTo>
                  <a:cubicBezTo>
                    <a:pt x="45" y="731"/>
                    <a:pt x="46" y="725"/>
                    <a:pt x="48" y="719"/>
                  </a:cubicBezTo>
                  <a:cubicBezTo>
                    <a:pt x="51" y="707"/>
                    <a:pt x="55" y="695"/>
                    <a:pt x="60" y="683"/>
                  </a:cubicBezTo>
                  <a:cubicBezTo>
                    <a:pt x="62" y="677"/>
                    <a:pt x="65" y="669"/>
                    <a:pt x="65" y="660"/>
                  </a:cubicBezTo>
                  <a:cubicBezTo>
                    <a:pt x="64" y="651"/>
                    <a:pt x="59" y="643"/>
                    <a:pt x="54" y="638"/>
                  </a:cubicBezTo>
                  <a:cubicBezTo>
                    <a:pt x="43" y="627"/>
                    <a:pt x="31" y="620"/>
                    <a:pt x="25" y="611"/>
                  </a:cubicBezTo>
                  <a:cubicBezTo>
                    <a:pt x="19" y="601"/>
                    <a:pt x="16" y="589"/>
                    <a:pt x="15" y="578"/>
                  </a:cubicBezTo>
                  <a:cubicBezTo>
                    <a:pt x="15" y="566"/>
                    <a:pt x="18" y="555"/>
                    <a:pt x="22" y="544"/>
                  </a:cubicBezTo>
                  <a:cubicBezTo>
                    <a:pt x="30" y="524"/>
                    <a:pt x="45" y="509"/>
                    <a:pt x="60" y="498"/>
                  </a:cubicBezTo>
                  <a:cubicBezTo>
                    <a:pt x="74" y="487"/>
                    <a:pt x="88" y="480"/>
                    <a:pt x="97" y="475"/>
                  </a:cubicBezTo>
                  <a:cubicBezTo>
                    <a:pt x="106" y="470"/>
                    <a:pt x="112" y="467"/>
                    <a:pt x="112" y="467"/>
                  </a:cubicBezTo>
                  <a:cubicBezTo>
                    <a:pt x="112" y="467"/>
                    <a:pt x="117" y="465"/>
                    <a:pt x="127" y="460"/>
                  </a:cubicBezTo>
                  <a:cubicBezTo>
                    <a:pt x="137" y="455"/>
                    <a:pt x="150" y="448"/>
                    <a:pt x="167" y="439"/>
                  </a:cubicBezTo>
                  <a:cubicBezTo>
                    <a:pt x="201" y="422"/>
                    <a:pt x="246" y="398"/>
                    <a:pt x="292" y="371"/>
                  </a:cubicBezTo>
                  <a:cubicBezTo>
                    <a:pt x="315" y="358"/>
                    <a:pt x="339" y="345"/>
                    <a:pt x="362" y="331"/>
                  </a:cubicBezTo>
                  <a:cubicBezTo>
                    <a:pt x="374" y="325"/>
                    <a:pt x="385" y="318"/>
                    <a:pt x="396" y="312"/>
                  </a:cubicBezTo>
                  <a:cubicBezTo>
                    <a:pt x="407" y="305"/>
                    <a:pt x="418" y="298"/>
                    <a:pt x="427" y="291"/>
                  </a:cubicBezTo>
                  <a:cubicBezTo>
                    <a:pt x="432" y="288"/>
                    <a:pt x="437" y="284"/>
                    <a:pt x="442" y="281"/>
                  </a:cubicBezTo>
                  <a:cubicBezTo>
                    <a:pt x="444" y="279"/>
                    <a:pt x="446" y="277"/>
                    <a:pt x="448" y="275"/>
                  </a:cubicBezTo>
                  <a:cubicBezTo>
                    <a:pt x="449" y="274"/>
                    <a:pt x="450" y="273"/>
                    <a:pt x="451" y="272"/>
                  </a:cubicBezTo>
                  <a:cubicBezTo>
                    <a:pt x="452" y="272"/>
                    <a:pt x="452" y="271"/>
                    <a:pt x="453" y="271"/>
                  </a:cubicBezTo>
                  <a:cubicBezTo>
                    <a:pt x="454" y="270"/>
                    <a:pt x="454" y="270"/>
                    <a:pt x="454" y="270"/>
                  </a:cubicBezTo>
                  <a:cubicBezTo>
                    <a:pt x="456" y="267"/>
                    <a:pt x="459" y="265"/>
                    <a:pt x="461" y="262"/>
                  </a:cubicBezTo>
                  <a:cubicBezTo>
                    <a:pt x="462" y="262"/>
                    <a:pt x="462" y="261"/>
                    <a:pt x="462" y="261"/>
                  </a:cubicBezTo>
                  <a:cubicBezTo>
                    <a:pt x="462" y="273"/>
                    <a:pt x="461" y="284"/>
                    <a:pt x="460" y="296"/>
                  </a:cubicBezTo>
                  <a:cubicBezTo>
                    <a:pt x="457" y="319"/>
                    <a:pt x="451" y="341"/>
                    <a:pt x="439" y="359"/>
                  </a:cubicBezTo>
                  <a:cubicBezTo>
                    <a:pt x="438" y="361"/>
                    <a:pt x="436" y="363"/>
                    <a:pt x="434" y="365"/>
                  </a:cubicBezTo>
                  <a:cubicBezTo>
                    <a:pt x="433" y="367"/>
                    <a:pt x="433" y="367"/>
                    <a:pt x="433" y="367"/>
                  </a:cubicBezTo>
                  <a:cubicBezTo>
                    <a:pt x="433" y="367"/>
                    <a:pt x="433" y="367"/>
                    <a:pt x="432" y="367"/>
                  </a:cubicBezTo>
                  <a:cubicBezTo>
                    <a:pt x="431" y="368"/>
                    <a:pt x="431" y="368"/>
                    <a:pt x="431" y="368"/>
                  </a:cubicBezTo>
                  <a:cubicBezTo>
                    <a:pt x="430" y="370"/>
                    <a:pt x="430" y="370"/>
                    <a:pt x="430" y="370"/>
                  </a:cubicBezTo>
                  <a:cubicBezTo>
                    <a:pt x="422" y="376"/>
                    <a:pt x="422" y="376"/>
                    <a:pt x="422" y="376"/>
                  </a:cubicBezTo>
                  <a:cubicBezTo>
                    <a:pt x="417" y="380"/>
                    <a:pt x="412" y="384"/>
                    <a:pt x="406" y="388"/>
                  </a:cubicBezTo>
                  <a:cubicBezTo>
                    <a:pt x="404" y="390"/>
                    <a:pt x="404" y="390"/>
                    <a:pt x="404" y="390"/>
                  </a:cubicBezTo>
                  <a:cubicBezTo>
                    <a:pt x="404" y="390"/>
                    <a:pt x="403" y="391"/>
                    <a:pt x="404" y="391"/>
                  </a:cubicBezTo>
                  <a:cubicBezTo>
                    <a:pt x="405" y="391"/>
                    <a:pt x="405" y="391"/>
                    <a:pt x="405" y="391"/>
                  </a:cubicBezTo>
                  <a:cubicBezTo>
                    <a:pt x="409" y="394"/>
                    <a:pt x="409" y="394"/>
                    <a:pt x="409" y="394"/>
                  </a:cubicBezTo>
                  <a:cubicBezTo>
                    <a:pt x="417" y="400"/>
                    <a:pt x="417" y="400"/>
                    <a:pt x="417" y="400"/>
                  </a:cubicBezTo>
                  <a:cubicBezTo>
                    <a:pt x="422" y="403"/>
                    <a:pt x="428" y="407"/>
                    <a:pt x="433" y="410"/>
                  </a:cubicBezTo>
                  <a:cubicBezTo>
                    <a:pt x="434" y="411"/>
                    <a:pt x="435" y="411"/>
                    <a:pt x="435" y="412"/>
                  </a:cubicBezTo>
                  <a:cubicBezTo>
                    <a:pt x="437" y="413"/>
                    <a:pt x="437" y="413"/>
                    <a:pt x="437" y="413"/>
                  </a:cubicBezTo>
                  <a:cubicBezTo>
                    <a:pt x="439" y="415"/>
                    <a:pt x="439" y="415"/>
                    <a:pt x="439" y="415"/>
                  </a:cubicBezTo>
                  <a:cubicBezTo>
                    <a:pt x="442" y="417"/>
                    <a:pt x="442" y="417"/>
                    <a:pt x="442" y="417"/>
                  </a:cubicBezTo>
                  <a:cubicBezTo>
                    <a:pt x="445" y="419"/>
                    <a:pt x="447" y="421"/>
                    <a:pt x="449" y="423"/>
                  </a:cubicBezTo>
                  <a:cubicBezTo>
                    <a:pt x="456" y="429"/>
                    <a:pt x="456" y="429"/>
                    <a:pt x="456" y="429"/>
                  </a:cubicBezTo>
                  <a:cubicBezTo>
                    <a:pt x="474" y="446"/>
                    <a:pt x="489" y="467"/>
                    <a:pt x="500" y="489"/>
                  </a:cubicBezTo>
                  <a:cubicBezTo>
                    <a:pt x="504" y="498"/>
                    <a:pt x="504" y="498"/>
                    <a:pt x="504" y="498"/>
                  </a:cubicBezTo>
                  <a:cubicBezTo>
                    <a:pt x="505" y="499"/>
                    <a:pt x="505" y="500"/>
                    <a:pt x="506" y="502"/>
                  </a:cubicBezTo>
                  <a:cubicBezTo>
                    <a:pt x="508" y="506"/>
                    <a:pt x="508" y="506"/>
                    <a:pt x="508" y="506"/>
                  </a:cubicBezTo>
                  <a:cubicBezTo>
                    <a:pt x="511" y="515"/>
                    <a:pt x="511" y="515"/>
                    <a:pt x="511" y="515"/>
                  </a:cubicBezTo>
                  <a:cubicBezTo>
                    <a:pt x="514" y="524"/>
                    <a:pt x="514" y="524"/>
                    <a:pt x="514" y="524"/>
                  </a:cubicBezTo>
                  <a:cubicBezTo>
                    <a:pt x="515" y="529"/>
                    <a:pt x="515" y="529"/>
                    <a:pt x="515" y="529"/>
                  </a:cubicBezTo>
                  <a:cubicBezTo>
                    <a:pt x="516" y="530"/>
                    <a:pt x="516" y="532"/>
                    <a:pt x="517" y="533"/>
                  </a:cubicBezTo>
                  <a:cubicBezTo>
                    <a:pt x="519" y="542"/>
                    <a:pt x="519" y="542"/>
                    <a:pt x="519" y="542"/>
                  </a:cubicBezTo>
                  <a:cubicBezTo>
                    <a:pt x="520" y="545"/>
                    <a:pt x="520" y="549"/>
                    <a:pt x="521" y="552"/>
                  </a:cubicBezTo>
                  <a:cubicBezTo>
                    <a:pt x="521" y="555"/>
                    <a:pt x="522" y="558"/>
                    <a:pt x="522" y="561"/>
                  </a:cubicBezTo>
                  <a:cubicBezTo>
                    <a:pt x="523" y="571"/>
                    <a:pt x="523" y="571"/>
                    <a:pt x="523" y="571"/>
                  </a:cubicBezTo>
                  <a:cubicBezTo>
                    <a:pt x="523" y="574"/>
                    <a:pt x="523" y="577"/>
                    <a:pt x="523" y="580"/>
                  </a:cubicBezTo>
                  <a:cubicBezTo>
                    <a:pt x="524" y="587"/>
                    <a:pt x="523" y="593"/>
                    <a:pt x="523" y="599"/>
                  </a:cubicBezTo>
                  <a:cubicBezTo>
                    <a:pt x="522" y="613"/>
                    <a:pt x="521" y="627"/>
                    <a:pt x="522" y="643"/>
                  </a:cubicBezTo>
                  <a:cubicBezTo>
                    <a:pt x="523" y="650"/>
                    <a:pt x="523" y="658"/>
                    <a:pt x="526" y="666"/>
                  </a:cubicBezTo>
                  <a:cubicBezTo>
                    <a:pt x="528" y="674"/>
                    <a:pt x="531" y="683"/>
                    <a:pt x="538" y="691"/>
                  </a:cubicBezTo>
                  <a:cubicBezTo>
                    <a:pt x="544" y="698"/>
                    <a:pt x="554" y="705"/>
                    <a:pt x="564" y="707"/>
                  </a:cubicBezTo>
                  <a:cubicBezTo>
                    <a:pt x="569" y="708"/>
                    <a:pt x="573" y="708"/>
                    <a:pt x="577" y="708"/>
                  </a:cubicBezTo>
                  <a:cubicBezTo>
                    <a:pt x="581" y="708"/>
                    <a:pt x="584" y="708"/>
                    <a:pt x="587" y="708"/>
                  </a:cubicBezTo>
                  <a:cubicBezTo>
                    <a:pt x="589" y="709"/>
                    <a:pt x="591" y="709"/>
                    <a:pt x="592" y="709"/>
                  </a:cubicBezTo>
                  <a:cubicBezTo>
                    <a:pt x="592" y="709"/>
                    <a:pt x="592" y="710"/>
                    <a:pt x="593" y="710"/>
                  </a:cubicBezTo>
                  <a:cubicBezTo>
                    <a:pt x="594" y="710"/>
                    <a:pt x="593" y="711"/>
                    <a:pt x="594" y="711"/>
                  </a:cubicBezTo>
                  <a:cubicBezTo>
                    <a:pt x="594" y="711"/>
                    <a:pt x="594" y="711"/>
                    <a:pt x="594" y="711"/>
                  </a:cubicBezTo>
                  <a:cubicBezTo>
                    <a:pt x="594" y="711"/>
                    <a:pt x="594" y="711"/>
                    <a:pt x="594" y="711"/>
                  </a:cubicBezTo>
                  <a:cubicBezTo>
                    <a:pt x="594" y="712"/>
                    <a:pt x="594" y="712"/>
                    <a:pt x="594" y="713"/>
                  </a:cubicBezTo>
                  <a:cubicBezTo>
                    <a:pt x="594" y="713"/>
                    <a:pt x="594" y="714"/>
                    <a:pt x="594" y="714"/>
                  </a:cubicBezTo>
                  <a:cubicBezTo>
                    <a:pt x="594" y="714"/>
                    <a:pt x="594" y="715"/>
                    <a:pt x="594" y="715"/>
                  </a:cubicBezTo>
                  <a:cubicBezTo>
                    <a:pt x="594" y="716"/>
                    <a:pt x="594" y="718"/>
                    <a:pt x="594" y="719"/>
                  </a:cubicBezTo>
                  <a:cubicBezTo>
                    <a:pt x="593" y="724"/>
                    <a:pt x="591" y="730"/>
                    <a:pt x="589" y="736"/>
                  </a:cubicBezTo>
                  <a:cubicBezTo>
                    <a:pt x="587" y="742"/>
                    <a:pt x="585" y="749"/>
                    <a:pt x="582" y="757"/>
                  </a:cubicBezTo>
                  <a:cubicBezTo>
                    <a:pt x="581" y="760"/>
                    <a:pt x="580" y="764"/>
                    <a:pt x="580" y="769"/>
                  </a:cubicBezTo>
                  <a:cubicBezTo>
                    <a:pt x="579" y="776"/>
                    <a:pt x="579" y="776"/>
                    <a:pt x="579" y="776"/>
                  </a:cubicBezTo>
                  <a:cubicBezTo>
                    <a:pt x="579" y="778"/>
                    <a:pt x="579" y="780"/>
                    <a:pt x="579" y="783"/>
                  </a:cubicBezTo>
                  <a:cubicBezTo>
                    <a:pt x="580" y="786"/>
                    <a:pt x="580" y="786"/>
                    <a:pt x="580" y="786"/>
                  </a:cubicBezTo>
                  <a:cubicBezTo>
                    <a:pt x="580" y="787"/>
                    <a:pt x="580" y="788"/>
                    <a:pt x="580" y="789"/>
                  </a:cubicBezTo>
                  <a:cubicBezTo>
                    <a:pt x="581" y="792"/>
                    <a:pt x="581" y="794"/>
                    <a:pt x="582" y="796"/>
                  </a:cubicBezTo>
                  <a:cubicBezTo>
                    <a:pt x="583" y="800"/>
                    <a:pt x="585" y="805"/>
                    <a:pt x="587" y="809"/>
                  </a:cubicBezTo>
                  <a:cubicBezTo>
                    <a:pt x="589" y="813"/>
                    <a:pt x="592" y="816"/>
                    <a:pt x="594" y="820"/>
                  </a:cubicBezTo>
                  <a:cubicBezTo>
                    <a:pt x="597" y="823"/>
                    <a:pt x="600" y="826"/>
                    <a:pt x="603" y="829"/>
                  </a:cubicBezTo>
                  <a:cubicBezTo>
                    <a:pt x="607" y="833"/>
                    <a:pt x="612" y="836"/>
                    <a:pt x="617" y="839"/>
                  </a:cubicBezTo>
                  <a:cubicBezTo>
                    <a:pt x="616" y="842"/>
                    <a:pt x="616" y="844"/>
                    <a:pt x="616" y="844"/>
                  </a:cubicBezTo>
                  <a:cubicBezTo>
                    <a:pt x="616" y="844"/>
                    <a:pt x="615" y="848"/>
                    <a:pt x="613" y="852"/>
                  </a:cubicBezTo>
                  <a:cubicBezTo>
                    <a:pt x="612" y="855"/>
                    <a:pt x="611" y="857"/>
                    <a:pt x="610" y="859"/>
                  </a:cubicBezTo>
                  <a:cubicBezTo>
                    <a:pt x="607" y="867"/>
                    <a:pt x="603" y="875"/>
                    <a:pt x="598" y="885"/>
                  </a:cubicBezTo>
                  <a:cubicBezTo>
                    <a:pt x="596" y="888"/>
                    <a:pt x="594" y="892"/>
                    <a:pt x="591" y="897"/>
                  </a:cubicBezTo>
                  <a:cubicBezTo>
                    <a:pt x="590" y="900"/>
                    <a:pt x="588" y="903"/>
                    <a:pt x="587" y="906"/>
                  </a:cubicBezTo>
                  <a:cubicBezTo>
                    <a:pt x="585" y="907"/>
                    <a:pt x="584" y="909"/>
                    <a:pt x="583" y="911"/>
                  </a:cubicBezTo>
                  <a:cubicBezTo>
                    <a:pt x="582" y="913"/>
                    <a:pt x="581" y="915"/>
                    <a:pt x="579" y="918"/>
                  </a:cubicBezTo>
                  <a:cubicBezTo>
                    <a:pt x="577" y="922"/>
                    <a:pt x="574" y="926"/>
                    <a:pt x="571" y="931"/>
                  </a:cubicBezTo>
                  <a:cubicBezTo>
                    <a:pt x="548" y="966"/>
                    <a:pt x="522" y="1009"/>
                    <a:pt x="489" y="1043"/>
                  </a:cubicBezTo>
                  <a:cubicBezTo>
                    <a:pt x="473" y="1060"/>
                    <a:pt x="455" y="1074"/>
                    <a:pt x="437" y="1086"/>
                  </a:cubicBezTo>
                  <a:cubicBezTo>
                    <a:pt x="428" y="1091"/>
                    <a:pt x="419" y="1097"/>
                    <a:pt x="411" y="1104"/>
                  </a:cubicBezTo>
                  <a:cubicBezTo>
                    <a:pt x="407" y="1108"/>
                    <a:pt x="403" y="1112"/>
                    <a:pt x="400" y="1116"/>
                  </a:cubicBezTo>
                  <a:cubicBezTo>
                    <a:pt x="397" y="1120"/>
                    <a:pt x="395" y="1125"/>
                    <a:pt x="393" y="1129"/>
                  </a:cubicBezTo>
                  <a:cubicBezTo>
                    <a:pt x="390" y="1138"/>
                    <a:pt x="388" y="1146"/>
                    <a:pt x="386" y="1151"/>
                  </a:cubicBezTo>
                  <a:cubicBezTo>
                    <a:pt x="384" y="1157"/>
                    <a:pt x="381" y="1161"/>
                    <a:pt x="378" y="1164"/>
                  </a:cubicBezTo>
                  <a:cubicBezTo>
                    <a:pt x="376" y="1167"/>
                    <a:pt x="373" y="1169"/>
                    <a:pt x="371" y="1170"/>
                  </a:cubicBezTo>
                  <a:cubicBezTo>
                    <a:pt x="370" y="1170"/>
                    <a:pt x="370" y="1171"/>
                    <a:pt x="369" y="1171"/>
                  </a:cubicBezTo>
                  <a:cubicBezTo>
                    <a:pt x="369" y="1171"/>
                    <a:pt x="368" y="1171"/>
                    <a:pt x="368" y="1171"/>
                  </a:cubicBezTo>
                  <a:cubicBezTo>
                    <a:pt x="368" y="1171"/>
                    <a:pt x="368" y="1172"/>
                    <a:pt x="365" y="1173"/>
                  </a:cubicBezTo>
                  <a:cubicBezTo>
                    <a:pt x="363" y="1174"/>
                    <a:pt x="360" y="1175"/>
                    <a:pt x="356" y="1176"/>
                  </a:cubicBezTo>
                  <a:cubicBezTo>
                    <a:pt x="352" y="1177"/>
                    <a:pt x="347" y="1178"/>
                    <a:pt x="340" y="1179"/>
                  </a:cubicBezTo>
                  <a:cubicBezTo>
                    <a:pt x="334" y="1179"/>
                    <a:pt x="327" y="1179"/>
                    <a:pt x="318" y="1178"/>
                  </a:cubicBezTo>
                  <a:cubicBezTo>
                    <a:pt x="310" y="1178"/>
                    <a:pt x="301" y="1177"/>
                    <a:pt x="290" y="1177"/>
                  </a:cubicBezTo>
                  <a:cubicBezTo>
                    <a:pt x="280" y="1177"/>
                    <a:pt x="269" y="1178"/>
                    <a:pt x="257" y="1182"/>
                  </a:cubicBezTo>
                  <a:cubicBezTo>
                    <a:pt x="234" y="1191"/>
                    <a:pt x="215" y="1211"/>
                    <a:pt x="207" y="1236"/>
                  </a:cubicBezTo>
                  <a:cubicBezTo>
                    <a:pt x="205" y="1242"/>
                    <a:pt x="203" y="1249"/>
                    <a:pt x="203" y="1256"/>
                  </a:cubicBezTo>
                  <a:cubicBezTo>
                    <a:pt x="203" y="1259"/>
                    <a:pt x="203" y="1262"/>
                    <a:pt x="203" y="1266"/>
                  </a:cubicBezTo>
                  <a:cubicBezTo>
                    <a:pt x="203" y="1269"/>
                    <a:pt x="203" y="1272"/>
                    <a:pt x="204" y="1275"/>
                  </a:cubicBezTo>
                  <a:cubicBezTo>
                    <a:pt x="205" y="1281"/>
                    <a:pt x="205" y="1287"/>
                    <a:pt x="205" y="1292"/>
                  </a:cubicBezTo>
                  <a:cubicBezTo>
                    <a:pt x="204" y="1297"/>
                    <a:pt x="203" y="1301"/>
                    <a:pt x="200" y="1306"/>
                  </a:cubicBezTo>
                  <a:cubicBezTo>
                    <a:pt x="191" y="1324"/>
                    <a:pt x="170" y="1338"/>
                    <a:pt x="157" y="1356"/>
                  </a:cubicBezTo>
                  <a:cubicBezTo>
                    <a:pt x="146" y="1370"/>
                    <a:pt x="143" y="1385"/>
                    <a:pt x="142" y="1392"/>
                  </a:cubicBezTo>
                  <a:cubicBezTo>
                    <a:pt x="140" y="1405"/>
                    <a:pt x="141" y="1415"/>
                    <a:pt x="144" y="1424"/>
                  </a:cubicBezTo>
                  <a:cubicBezTo>
                    <a:pt x="148" y="1433"/>
                    <a:pt x="153" y="1441"/>
                    <a:pt x="160" y="1448"/>
                  </a:cubicBezTo>
                  <a:cubicBezTo>
                    <a:pt x="157" y="1438"/>
                    <a:pt x="156" y="1430"/>
                    <a:pt x="156" y="1422"/>
                  </a:cubicBezTo>
                  <a:cubicBezTo>
                    <a:pt x="155" y="1414"/>
                    <a:pt x="156" y="1405"/>
                    <a:pt x="157" y="1394"/>
                  </a:cubicBezTo>
                  <a:cubicBezTo>
                    <a:pt x="158" y="1389"/>
                    <a:pt x="161" y="1377"/>
                    <a:pt x="170" y="1365"/>
                  </a:cubicBezTo>
                  <a:cubicBezTo>
                    <a:pt x="171" y="1363"/>
                    <a:pt x="171" y="1363"/>
                    <a:pt x="171" y="1363"/>
                  </a:cubicBezTo>
                  <a:cubicBezTo>
                    <a:pt x="174" y="1360"/>
                    <a:pt x="174" y="1360"/>
                    <a:pt x="174" y="1360"/>
                  </a:cubicBezTo>
                  <a:cubicBezTo>
                    <a:pt x="175" y="1358"/>
                    <a:pt x="177" y="1356"/>
                    <a:pt x="179" y="1354"/>
                  </a:cubicBezTo>
                  <a:cubicBezTo>
                    <a:pt x="183" y="1350"/>
                    <a:pt x="187" y="1346"/>
                    <a:pt x="191" y="1342"/>
                  </a:cubicBezTo>
                  <a:cubicBezTo>
                    <a:pt x="195" y="1338"/>
                    <a:pt x="199" y="1334"/>
                    <a:pt x="203" y="1329"/>
                  </a:cubicBezTo>
                  <a:cubicBezTo>
                    <a:pt x="207" y="1324"/>
                    <a:pt x="211" y="1319"/>
                    <a:pt x="214" y="1313"/>
                  </a:cubicBezTo>
                  <a:cubicBezTo>
                    <a:pt x="218" y="1307"/>
                    <a:pt x="220" y="1300"/>
                    <a:pt x="220" y="1293"/>
                  </a:cubicBezTo>
                  <a:cubicBezTo>
                    <a:pt x="221" y="1286"/>
                    <a:pt x="220" y="1279"/>
                    <a:pt x="219" y="1273"/>
                  </a:cubicBezTo>
                  <a:cubicBezTo>
                    <a:pt x="219" y="1270"/>
                    <a:pt x="219" y="1267"/>
                    <a:pt x="218" y="1265"/>
                  </a:cubicBezTo>
                  <a:cubicBezTo>
                    <a:pt x="218" y="1262"/>
                    <a:pt x="218" y="1259"/>
                    <a:pt x="218" y="1257"/>
                  </a:cubicBezTo>
                  <a:cubicBezTo>
                    <a:pt x="219" y="1251"/>
                    <a:pt x="220" y="1246"/>
                    <a:pt x="221" y="1241"/>
                  </a:cubicBezTo>
                  <a:cubicBezTo>
                    <a:pt x="228" y="1220"/>
                    <a:pt x="245" y="1203"/>
                    <a:pt x="263" y="1197"/>
                  </a:cubicBezTo>
                  <a:cubicBezTo>
                    <a:pt x="272" y="1193"/>
                    <a:pt x="281" y="1192"/>
                    <a:pt x="290" y="1192"/>
                  </a:cubicBezTo>
                  <a:cubicBezTo>
                    <a:pt x="300" y="1192"/>
                    <a:pt x="309" y="1193"/>
                    <a:pt x="317" y="1194"/>
                  </a:cubicBezTo>
                  <a:cubicBezTo>
                    <a:pt x="326" y="1194"/>
                    <a:pt x="334" y="1195"/>
                    <a:pt x="341" y="1194"/>
                  </a:cubicBezTo>
                  <a:cubicBezTo>
                    <a:pt x="349" y="1194"/>
                    <a:pt x="355" y="1193"/>
                    <a:pt x="360" y="1191"/>
                  </a:cubicBezTo>
                  <a:cubicBezTo>
                    <a:pt x="365" y="1190"/>
                    <a:pt x="369" y="1188"/>
                    <a:pt x="372" y="1187"/>
                  </a:cubicBezTo>
                  <a:cubicBezTo>
                    <a:pt x="375" y="1186"/>
                    <a:pt x="376" y="1185"/>
                    <a:pt x="376" y="1185"/>
                  </a:cubicBezTo>
                  <a:cubicBezTo>
                    <a:pt x="376" y="1185"/>
                    <a:pt x="376" y="1185"/>
                    <a:pt x="377" y="1185"/>
                  </a:cubicBezTo>
                  <a:cubicBezTo>
                    <a:pt x="378" y="1184"/>
                    <a:pt x="379" y="1184"/>
                    <a:pt x="380" y="1183"/>
                  </a:cubicBezTo>
                  <a:cubicBezTo>
                    <a:pt x="382" y="1181"/>
                    <a:pt x="386" y="1179"/>
                    <a:pt x="390" y="1174"/>
                  </a:cubicBezTo>
                  <a:cubicBezTo>
                    <a:pt x="394" y="1170"/>
                    <a:pt x="398" y="1164"/>
                    <a:pt x="400" y="1157"/>
                  </a:cubicBezTo>
                  <a:cubicBezTo>
                    <a:pt x="403" y="1150"/>
                    <a:pt x="405" y="1142"/>
                    <a:pt x="408" y="1135"/>
                  </a:cubicBezTo>
                  <a:cubicBezTo>
                    <a:pt x="409" y="1131"/>
                    <a:pt x="411" y="1128"/>
                    <a:pt x="413" y="1125"/>
                  </a:cubicBezTo>
                  <a:cubicBezTo>
                    <a:pt x="415" y="1122"/>
                    <a:pt x="418" y="1119"/>
                    <a:pt x="421" y="1116"/>
                  </a:cubicBezTo>
                  <a:cubicBezTo>
                    <a:pt x="428" y="1110"/>
                    <a:pt x="436" y="1105"/>
                    <a:pt x="446" y="1099"/>
                  </a:cubicBezTo>
                  <a:cubicBezTo>
                    <a:pt x="449" y="1097"/>
                    <a:pt x="452" y="1095"/>
                    <a:pt x="455" y="1092"/>
                  </a:cubicBezTo>
                  <a:cubicBezTo>
                    <a:pt x="451" y="1099"/>
                    <a:pt x="446" y="1107"/>
                    <a:pt x="441" y="1117"/>
                  </a:cubicBezTo>
                  <a:cubicBezTo>
                    <a:pt x="439" y="1120"/>
                    <a:pt x="436" y="1126"/>
                    <a:pt x="430" y="1138"/>
                  </a:cubicBezTo>
                  <a:cubicBezTo>
                    <a:pt x="426" y="1145"/>
                    <a:pt x="422" y="1154"/>
                    <a:pt x="418" y="1163"/>
                  </a:cubicBezTo>
                  <a:cubicBezTo>
                    <a:pt x="413" y="1172"/>
                    <a:pt x="408" y="1182"/>
                    <a:pt x="403" y="1193"/>
                  </a:cubicBezTo>
                  <a:cubicBezTo>
                    <a:pt x="398" y="1204"/>
                    <a:pt x="393" y="1215"/>
                    <a:pt x="389" y="1227"/>
                  </a:cubicBezTo>
                  <a:cubicBezTo>
                    <a:pt x="386" y="1240"/>
                    <a:pt x="384" y="1252"/>
                    <a:pt x="384" y="1265"/>
                  </a:cubicBezTo>
                  <a:cubicBezTo>
                    <a:pt x="385" y="1277"/>
                    <a:pt x="388" y="1289"/>
                    <a:pt x="392" y="1299"/>
                  </a:cubicBezTo>
                  <a:cubicBezTo>
                    <a:pt x="396" y="1309"/>
                    <a:pt x="400" y="1317"/>
                    <a:pt x="404" y="1324"/>
                  </a:cubicBezTo>
                  <a:cubicBezTo>
                    <a:pt x="407" y="1331"/>
                    <a:pt x="410" y="1336"/>
                    <a:pt x="412" y="1340"/>
                  </a:cubicBezTo>
                  <a:cubicBezTo>
                    <a:pt x="414" y="1344"/>
                    <a:pt x="415" y="1346"/>
                    <a:pt x="415" y="1346"/>
                  </a:cubicBezTo>
                  <a:cubicBezTo>
                    <a:pt x="415" y="1346"/>
                    <a:pt x="416" y="1347"/>
                    <a:pt x="417" y="1351"/>
                  </a:cubicBezTo>
                  <a:cubicBezTo>
                    <a:pt x="418" y="1354"/>
                    <a:pt x="420" y="1358"/>
                    <a:pt x="422" y="1364"/>
                  </a:cubicBezTo>
                  <a:cubicBezTo>
                    <a:pt x="424" y="1370"/>
                    <a:pt x="425" y="1377"/>
                    <a:pt x="426" y="1385"/>
                  </a:cubicBezTo>
                  <a:cubicBezTo>
                    <a:pt x="426" y="1393"/>
                    <a:pt x="425" y="1402"/>
                    <a:pt x="423" y="1412"/>
                  </a:cubicBezTo>
                  <a:cubicBezTo>
                    <a:pt x="422" y="1421"/>
                    <a:pt x="420" y="1432"/>
                    <a:pt x="419" y="1443"/>
                  </a:cubicBezTo>
                  <a:cubicBezTo>
                    <a:pt x="417" y="1455"/>
                    <a:pt x="417" y="1467"/>
                    <a:pt x="419" y="1478"/>
                  </a:cubicBezTo>
                  <a:cubicBezTo>
                    <a:pt x="421" y="1490"/>
                    <a:pt x="426" y="1502"/>
                    <a:pt x="434" y="1511"/>
                  </a:cubicBezTo>
                  <a:cubicBezTo>
                    <a:pt x="438" y="1515"/>
                    <a:pt x="443" y="1519"/>
                    <a:pt x="447" y="1521"/>
                  </a:cubicBezTo>
                  <a:cubicBezTo>
                    <a:pt x="451" y="1524"/>
                    <a:pt x="454" y="1527"/>
                    <a:pt x="457" y="1529"/>
                  </a:cubicBezTo>
                  <a:cubicBezTo>
                    <a:pt x="463" y="1535"/>
                    <a:pt x="466" y="1540"/>
                    <a:pt x="468" y="1545"/>
                  </a:cubicBezTo>
                  <a:cubicBezTo>
                    <a:pt x="470" y="1550"/>
                    <a:pt x="472" y="1554"/>
                    <a:pt x="473" y="1557"/>
                  </a:cubicBezTo>
                  <a:cubicBezTo>
                    <a:pt x="476" y="1568"/>
                    <a:pt x="480" y="1577"/>
                    <a:pt x="484" y="1585"/>
                  </a:cubicBezTo>
                  <a:cubicBezTo>
                    <a:pt x="489" y="1593"/>
                    <a:pt x="496" y="1601"/>
                    <a:pt x="505" y="1605"/>
                  </a:cubicBezTo>
                  <a:cubicBezTo>
                    <a:pt x="499" y="1597"/>
                    <a:pt x="497" y="1589"/>
                    <a:pt x="495" y="1581"/>
                  </a:cubicBezTo>
                  <a:cubicBezTo>
                    <a:pt x="493" y="1572"/>
                    <a:pt x="491" y="1564"/>
                    <a:pt x="487" y="1552"/>
                  </a:cubicBezTo>
                  <a:cubicBezTo>
                    <a:pt x="486" y="1549"/>
                    <a:pt x="485" y="1545"/>
                    <a:pt x="482" y="1539"/>
                  </a:cubicBezTo>
                  <a:cubicBezTo>
                    <a:pt x="480" y="1533"/>
                    <a:pt x="476" y="1525"/>
                    <a:pt x="468" y="1518"/>
                  </a:cubicBezTo>
                  <a:cubicBezTo>
                    <a:pt x="460" y="1511"/>
                    <a:pt x="452" y="1506"/>
                    <a:pt x="446" y="1500"/>
                  </a:cubicBezTo>
                  <a:cubicBezTo>
                    <a:pt x="440" y="1494"/>
                    <a:pt x="436" y="1485"/>
                    <a:pt x="435" y="1476"/>
                  </a:cubicBezTo>
                  <a:cubicBezTo>
                    <a:pt x="433" y="1466"/>
                    <a:pt x="433" y="1455"/>
                    <a:pt x="434" y="1445"/>
                  </a:cubicBezTo>
                  <a:cubicBezTo>
                    <a:pt x="435" y="1435"/>
                    <a:pt x="437" y="1424"/>
                    <a:pt x="439" y="1414"/>
                  </a:cubicBezTo>
                  <a:cubicBezTo>
                    <a:pt x="440" y="1404"/>
                    <a:pt x="442" y="1394"/>
                    <a:pt x="441" y="1384"/>
                  </a:cubicBezTo>
                  <a:cubicBezTo>
                    <a:pt x="441" y="1375"/>
                    <a:pt x="439" y="1366"/>
                    <a:pt x="437" y="1360"/>
                  </a:cubicBezTo>
                  <a:cubicBezTo>
                    <a:pt x="435" y="1353"/>
                    <a:pt x="433" y="1348"/>
                    <a:pt x="431" y="1344"/>
                  </a:cubicBezTo>
                  <a:cubicBezTo>
                    <a:pt x="430" y="1341"/>
                    <a:pt x="429" y="1339"/>
                    <a:pt x="429" y="1339"/>
                  </a:cubicBezTo>
                  <a:cubicBezTo>
                    <a:pt x="429" y="1339"/>
                    <a:pt x="428" y="1337"/>
                    <a:pt x="426" y="1333"/>
                  </a:cubicBezTo>
                  <a:cubicBezTo>
                    <a:pt x="424" y="1329"/>
                    <a:pt x="421" y="1324"/>
                    <a:pt x="417" y="1317"/>
                  </a:cubicBezTo>
                  <a:cubicBezTo>
                    <a:pt x="410" y="1303"/>
                    <a:pt x="401" y="1285"/>
                    <a:pt x="400" y="1264"/>
                  </a:cubicBezTo>
                  <a:cubicBezTo>
                    <a:pt x="399" y="1243"/>
                    <a:pt x="407" y="1220"/>
                    <a:pt x="417" y="1200"/>
                  </a:cubicBezTo>
                  <a:cubicBezTo>
                    <a:pt x="422" y="1189"/>
                    <a:pt x="427" y="1179"/>
                    <a:pt x="432" y="1170"/>
                  </a:cubicBezTo>
                  <a:cubicBezTo>
                    <a:pt x="436" y="1161"/>
                    <a:pt x="440" y="1153"/>
                    <a:pt x="444" y="1145"/>
                  </a:cubicBezTo>
                  <a:cubicBezTo>
                    <a:pt x="450" y="1133"/>
                    <a:pt x="453" y="1127"/>
                    <a:pt x="455" y="1124"/>
                  </a:cubicBezTo>
                  <a:cubicBezTo>
                    <a:pt x="463" y="1107"/>
                    <a:pt x="468" y="1095"/>
                    <a:pt x="471" y="1081"/>
                  </a:cubicBezTo>
                  <a:cubicBezTo>
                    <a:pt x="481" y="1072"/>
                    <a:pt x="491" y="1063"/>
                    <a:pt x="500" y="1054"/>
                  </a:cubicBezTo>
                  <a:cubicBezTo>
                    <a:pt x="534" y="1018"/>
                    <a:pt x="561" y="975"/>
                    <a:pt x="584" y="939"/>
                  </a:cubicBezTo>
                  <a:cubicBezTo>
                    <a:pt x="587" y="935"/>
                    <a:pt x="590" y="930"/>
                    <a:pt x="593" y="926"/>
                  </a:cubicBezTo>
                  <a:cubicBezTo>
                    <a:pt x="594" y="924"/>
                    <a:pt x="595" y="921"/>
                    <a:pt x="597" y="919"/>
                  </a:cubicBezTo>
                  <a:cubicBezTo>
                    <a:pt x="598" y="917"/>
                    <a:pt x="599" y="915"/>
                    <a:pt x="600" y="914"/>
                  </a:cubicBezTo>
                  <a:cubicBezTo>
                    <a:pt x="602" y="910"/>
                    <a:pt x="604" y="907"/>
                    <a:pt x="605" y="905"/>
                  </a:cubicBezTo>
                  <a:cubicBezTo>
                    <a:pt x="608" y="899"/>
                    <a:pt x="610" y="895"/>
                    <a:pt x="612" y="892"/>
                  </a:cubicBezTo>
                  <a:cubicBezTo>
                    <a:pt x="615" y="885"/>
                    <a:pt x="618" y="878"/>
                    <a:pt x="619" y="872"/>
                  </a:cubicBezTo>
                  <a:cubicBezTo>
                    <a:pt x="621" y="872"/>
                    <a:pt x="622" y="871"/>
                    <a:pt x="623" y="869"/>
                  </a:cubicBezTo>
                  <a:cubicBezTo>
                    <a:pt x="624" y="868"/>
                    <a:pt x="626" y="862"/>
                    <a:pt x="628" y="858"/>
                  </a:cubicBezTo>
                  <a:cubicBezTo>
                    <a:pt x="630" y="853"/>
                    <a:pt x="631" y="848"/>
                    <a:pt x="631" y="848"/>
                  </a:cubicBezTo>
                  <a:cubicBezTo>
                    <a:pt x="631" y="848"/>
                    <a:pt x="631" y="848"/>
                    <a:pt x="631" y="847"/>
                  </a:cubicBezTo>
                  <a:cubicBezTo>
                    <a:pt x="643" y="852"/>
                    <a:pt x="656" y="855"/>
                    <a:pt x="670" y="855"/>
                  </a:cubicBezTo>
                  <a:cubicBezTo>
                    <a:pt x="678" y="855"/>
                    <a:pt x="686" y="854"/>
                    <a:pt x="693" y="852"/>
                  </a:cubicBezTo>
                  <a:cubicBezTo>
                    <a:pt x="701" y="851"/>
                    <a:pt x="708" y="849"/>
                    <a:pt x="715" y="847"/>
                  </a:cubicBezTo>
                  <a:cubicBezTo>
                    <a:pt x="743" y="837"/>
                    <a:pt x="766" y="823"/>
                    <a:pt x="790" y="812"/>
                  </a:cubicBezTo>
                  <a:cubicBezTo>
                    <a:pt x="801" y="807"/>
                    <a:pt x="812" y="802"/>
                    <a:pt x="824" y="799"/>
                  </a:cubicBezTo>
                  <a:cubicBezTo>
                    <a:pt x="835" y="796"/>
                    <a:pt x="847" y="795"/>
                    <a:pt x="858" y="795"/>
                  </a:cubicBezTo>
                  <a:cubicBezTo>
                    <a:pt x="869" y="795"/>
                    <a:pt x="879" y="798"/>
                    <a:pt x="887" y="803"/>
                  </a:cubicBezTo>
                  <a:cubicBezTo>
                    <a:pt x="896" y="808"/>
                    <a:pt x="903" y="815"/>
                    <a:pt x="909" y="823"/>
                  </a:cubicBezTo>
                  <a:cubicBezTo>
                    <a:pt x="919" y="841"/>
                    <a:pt x="924" y="863"/>
                    <a:pt x="926" y="886"/>
                  </a:cubicBezTo>
                  <a:cubicBezTo>
                    <a:pt x="927" y="897"/>
                    <a:pt x="927" y="908"/>
                    <a:pt x="927" y="920"/>
                  </a:cubicBezTo>
                  <a:cubicBezTo>
                    <a:pt x="927" y="931"/>
                    <a:pt x="927" y="943"/>
                    <a:pt x="927" y="954"/>
                  </a:cubicBezTo>
                  <a:cubicBezTo>
                    <a:pt x="928" y="976"/>
                    <a:pt x="928" y="998"/>
                    <a:pt x="928" y="1019"/>
                  </a:cubicBezTo>
                  <a:cubicBezTo>
                    <a:pt x="929" y="1029"/>
                    <a:pt x="929" y="1040"/>
                    <a:pt x="929" y="1050"/>
                  </a:cubicBezTo>
                  <a:cubicBezTo>
                    <a:pt x="929" y="1060"/>
                    <a:pt x="929" y="1069"/>
                    <a:pt x="928" y="1077"/>
                  </a:cubicBezTo>
                  <a:cubicBezTo>
                    <a:pt x="926" y="1084"/>
                    <a:pt x="924" y="1090"/>
                    <a:pt x="920" y="1094"/>
                  </a:cubicBezTo>
                  <a:cubicBezTo>
                    <a:pt x="916" y="1099"/>
                    <a:pt x="909" y="1103"/>
                    <a:pt x="902" y="1107"/>
                  </a:cubicBezTo>
                  <a:cubicBezTo>
                    <a:pt x="895" y="1111"/>
                    <a:pt x="887" y="1114"/>
                    <a:pt x="879" y="1119"/>
                  </a:cubicBezTo>
                  <a:cubicBezTo>
                    <a:pt x="875" y="1121"/>
                    <a:pt x="871" y="1124"/>
                    <a:pt x="867" y="1127"/>
                  </a:cubicBezTo>
                  <a:cubicBezTo>
                    <a:pt x="863" y="1130"/>
                    <a:pt x="859" y="1134"/>
                    <a:pt x="855" y="1139"/>
                  </a:cubicBezTo>
                  <a:cubicBezTo>
                    <a:pt x="852" y="1144"/>
                    <a:pt x="850" y="1150"/>
                    <a:pt x="849" y="1156"/>
                  </a:cubicBezTo>
                  <a:cubicBezTo>
                    <a:pt x="849" y="1156"/>
                    <a:pt x="849" y="1157"/>
                    <a:pt x="849" y="1157"/>
                  </a:cubicBezTo>
                  <a:cubicBezTo>
                    <a:pt x="849" y="1157"/>
                    <a:pt x="848" y="1157"/>
                    <a:pt x="848" y="1158"/>
                  </a:cubicBezTo>
                  <a:cubicBezTo>
                    <a:pt x="842" y="1165"/>
                    <a:pt x="837" y="1173"/>
                    <a:pt x="832" y="1185"/>
                  </a:cubicBezTo>
                  <a:cubicBezTo>
                    <a:pt x="830" y="1189"/>
                    <a:pt x="828" y="1195"/>
                    <a:pt x="824" y="1209"/>
                  </a:cubicBezTo>
                  <a:cubicBezTo>
                    <a:pt x="821" y="1216"/>
                    <a:pt x="819" y="1225"/>
                    <a:pt x="817" y="1235"/>
                  </a:cubicBezTo>
                  <a:cubicBezTo>
                    <a:pt x="814" y="1245"/>
                    <a:pt x="811" y="1255"/>
                    <a:pt x="808" y="1266"/>
                  </a:cubicBezTo>
                  <a:cubicBezTo>
                    <a:pt x="801" y="1287"/>
                    <a:pt x="792" y="1309"/>
                    <a:pt x="778" y="1324"/>
                  </a:cubicBezTo>
                  <a:cubicBezTo>
                    <a:pt x="771" y="1332"/>
                    <a:pt x="763" y="1338"/>
                    <a:pt x="755" y="1342"/>
                  </a:cubicBezTo>
                  <a:cubicBezTo>
                    <a:pt x="747" y="1346"/>
                    <a:pt x="738" y="1348"/>
                    <a:pt x="731" y="1351"/>
                  </a:cubicBezTo>
                  <a:cubicBezTo>
                    <a:pt x="724" y="1353"/>
                    <a:pt x="718" y="1355"/>
                    <a:pt x="714" y="1357"/>
                  </a:cubicBezTo>
                  <a:cubicBezTo>
                    <a:pt x="712" y="1358"/>
                    <a:pt x="710" y="1359"/>
                    <a:pt x="709" y="1360"/>
                  </a:cubicBezTo>
                  <a:cubicBezTo>
                    <a:pt x="708" y="1361"/>
                    <a:pt x="708" y="1361"/>
                    <a:pt x="708" y="1361"/>
                  </a:cubicBezTo>
                  <a:cubicBezTo>
                    <a:pt x="708" y="1361"/>
                    <a:pt x="706" y="1362"/>
                    <a:pt x="702" y="1365"/>
                  </a:cubicBezTo>
                  <a:cubicBezTo>
                    <a:pt x="699" y="1367"/>
                    <a:pt x="694" y="1372"/>
                    <a:pt x="691" y="1380"/>
                  </a:cubicBezTo>
                  <a:cubicBezTo>
                    <a:pt x="691" y="1381"/>
                    <a:pt x="690" y="1382"/>
                    <a:pt x="690" y="1383"/>
                  </a:cubicBezTo>
                  <a:cubicBezTo>
                    <a:pt x="690" y="1384"/>
                    <a:pt x="689" y="1385"/>
                    <a:pt x="689" y="1386"/>
                  </a:cubicBezTo>
                  <a:cubicBezTo>
                    <a:pt x="689" y="1388"/>
                    <a:pt x="689" y="1391"/>
                    <a:pt x="689" y="1393"/>
                  </a:cubicBezTo>
                  <a:cubicBezTo>
                    <a:pt x="689" y="1398"/>
                    <a:pt x="691" y="1403"/>
                    <a:pt x="692" y="1407"/>
                  </a:cubicBezTo>
                  <a:cubicBezTo>
                    <a:pt x="693" y="1409"/>
                    <a:pt x="693" y="1411"/>
                    <a:pt x="694" y="1413"/>
                  </a:cubicBezTo>
                  <a:cubicBezTo>
                    <a:pt x="694" y="1415"/>
                    <a:pt x="695" y="1417"/>
                    <a:pt x="695" y="1419"/>
                  </a:cubicBezTo>
                  <a:cubicBezTo>
                    <a:pt x="696" y="1423"/>
                    <a:pt x="696" y="1427"/>
                    <a:pt x="696" y="1432"/>
                  </a:cubicBezTo>
                  <a:cubicBezTo>
                    <a:pt x="696" y="1449"/>
                    <a:pt x="687" y="1469"/>
                    <a:pt x="676" y="1487"/>
                  </a:cubicBezTo>
                  <a:cubicBezTo>
                    <a:pt x="671" y="1496"/>
                    <a:pt x="665" y="1504"/>
                    <a:pt x="659" y="1513"/>
                  </a:cubicBezTo>
                  <a:cubicBezTo>
                    <a:pt x="654" y="1521"/>
                    <a:pt x="649" y="1530"/>
                    <a:pt x="645" y="1538"/>
                  </a:cubicBezTo>
                  <a:cubicBezTo>
                    <a:pt x="637" y="1555"/>
                    <a:pt x="634" y="1567"/>
                    <a:pt x="633" y="1574"/>
                  </a:cubicBezTo>
                  <a:cubicBezTo>
                    <a:pt x="631" y="1586"/>
                    <a:pt x="632" y="1597"/>
                    <a:pt x="635" y="1606"/>
                  </a:cubicBezTo>
                  <a:cubicBezTo>
                    <a:pt x="638" y="1616"/>
                    <a:pt x="644" y="1623"/>
                    <a:pt x="653" y="1629"/>
                  </a:cubicBezTo>
                  <a:cubicBezTo>
                    <a:pt x="648" y="1620"/>
                    <a:pt x="647" y="1612"/>
                    <a:pt x="646" y="1604"/>
                  </a:cubicBezTo>
                  <a:cubicBezTo>
                    <a:pt x="646" y="1596"/>
                    <a:pt x="646" y="1587"/>
                    <a:pt x="648" y="1577"/>
                  </a:cubicBezTo>
                  <a:cubicBezTo>
                    <a:pt x="649" y="1571"/>
                    <a:pt x="652" y="1561"/>
                    <a:pt x="659" y="1545"/>
                  </a:cubicBezTo>
                  <a:cubicBezTo>
                    <a:pt x="663" y="1537"/>
                    <a:pt x="667" y="1530"/>
                    <a:pt x="673" y="1521"/>
                  </a:cubicBezTo>
                  <a:cubicBezTo>
                    <a:pt x="678" y="1513"/>
                    <a:pt x="684" y="1504"/>
                    <a:pt x="689" y="1495"/>
                  </a:cubicBezTo>
                  <a:cubicBezTo>
                    <a:pt x="693" y="1488"/>
                    <a:pt x="697" y="1482"/>
                    <a:pt x="700" y="1475"/>
                  </a:cubicBezTo>
                  <a:cubicBezTo>
                    <a:pt x="701" y="1478"/>
                    <a:pt x="701" y="1482"/>
                    <a:pt x="702" y="1485"/>
                  </a:cubicBezTo>
                  <a:cubicBezTo>
                    <a:pt x="704" y="1491"/>
                    <a:pt x="706" y="1497"/>
                    <a:pt x="707" y="1501"/>
                  </a:cubicBezTo>
                  <a:cubicBezTo>
                    <a:pt x="708" y="1505"/>
                    <a:pt x="709" y="1508"/>
                    <a:pt x="709" y="1508"/>
                  </a:cubicBezTo>
                  <a:cubicBezTo>
                    <a:pt x="709" y="1508"/>
                    <a:pt x="710" y="1511"/>
                    <a:pt x="711" y="1515"/>
                  </a:cubicBezTo>
                  <a:cubicBezTo>
                    <a:pt x="713" y="1519"/>
                    <a:pt x="714" y="1525"/>
                    <a:pt x="716" y="1530"/>
                  </a:cubicBezTo>
                  <a:cubicBezTo>
                    <a:pt x="717" y="1536"/>
                    <a:pt x="718" y="1542"/>
                    <a:pt x="719" y="1547"/>
                  </a:cubicBezTo>
                  <a:cubicBezTo>
                    <a:pt x="719" y="1552"/>
                    <a:pt x="719" y="1556"/>
                    <a:pt x="719" y="1558"/>
                  </a:cubicBezTo>
                  <a:cubicBezTo>
                    <a:pt x="718" y="1565"/>
                    <a:pt x="720" y="1569"/>
                    <a:pt x="721" y="1578"/>
                  </a:cubicBezTo>
                  <a:cubicBezTo>
                    <a:pt x="729" y="1573"/>
                    <a:pt x="733" y="1568"/>
                    <a:pt x="734" y="1559"/>
                  </a:cubicBezTo>
                  <a:cubicBezTo>
                    <a:pt x="734" y="1557"/>
                    <a:pt x="735" y="1552"/>
                    <a:pt x="734" y="1546"/>
                  </a:cubicBezTo>
                  <a:cubicBezTo>
                    <a:pt x="734" y="1540"/>
                    <a:pt x="732" y="1533"/>
                    <a:pt x="731" y="1527"/>
                  </a:cubicBezTo>
                  <a:cubicBezTo>
                    <a:pt x="729" y="1520"/>
                    <a:pt x="728" y="1514"/>
                    <a:pt x="726" y="1510"/>
                  </a:cubicBezTo>
                  <a:cubicBezTo>
                    <a:pt x="725" y="1506"/>
                    <a:pt x="724" y="1503"/>
                    <a:pt x="724" y="1503"/>
                  </a:cubicBezTo>
                  <a:cubicBezTo>
                    <a:pt x="724" y="1503"/>
                    <a:pt x="723" y="1501"/>
                    <a:pt x="722" y="1497"/>
                  </a:cubicBezTo>
                  <a:cubicBezTo>
                    <a:pt x="721" y="1492"/>
                    <a:pt x="719" y="1487"/>
                    <a:pt x="717" y="1481"/>
                  </a:cubicBezTo>
                  <a:cubicBezTo>
                    <a:pt x="716" y="1475"/>
                    <a:pt x="715" y="1469"/>
                    <a:pt x="714" y="1464"/>
                  </a:cubicBezTo>
                  <a:cubicBezTo>
                    <a:pt x="714" y="1459"/>
                    <a:pt x="714" y="1455"/>
                    <a:pt x="714" y="1454"/>
                  </a:cubicBezTo>
                  <a:cubicBezTo>
                    <a:pt x="714" y="1447"/>
                    <a:pt x="713" y="1444"/>
                    <a:pt x="711" y="1438"/>
                  </a:cubicBezTo>
                  <a:cubicBezTo>
                    <a:pt x="711" y="1436"/>
                    <a:pt x="712" y="1434"/>
                    <a:pt x="712" y="1432"/>
                  </a:cubicBezTo>
                  <a:cubicBezTo>
                    <a:pt x="712" y="1427"/>
                    <a:pt x="712" y="1421"/>
                    <a:pt x="711" y="1416"/>
                  </a:cubicBezTo>
                  <a:cubicBezTo>
                    <a:pt x="710" y="1413"/>
                    <a:pt x="710" y="1411"/>
                    <a:pt x="709" y="1409"/>
                  </a:cubicBezTo>
                  <a:cubicBezTo>
                    <a:pt x="708" y="1406"/>
                    <a:pt x="708" y="1404"/>
                    <a:pt x="707" y="1402"/>
                  </a:cubicBezTo>
                  <a:cubicBezTo>
                    <a:pt x="706" y="1398"/>
                    <a:pt x="705" y="1395"/>
                    <a:pt x="705" y="1392"/>
                  </a:cubicBezTo>
                  <a:cubicBezTo>
                    <a:pt x="705" y="1391"/>
                    <a:pt x="705" y="1390"/>
                    <a:pt x="705" y="1388"/>
                  </a:cubicBezTo>
                  <a:cubicBezTo>
                    <a:pt x="705" y="1388"/>
                    <a:pt x="705" y="1387"/>
                    <a:pt x="705" y="1387"/>
                  </a:cubicBezTo>
                  <a:cubicBezTo>
                    <a:pt x="705" y="1386"/>
                    <a:pt x="705" y="1386"/>
                    <a:pt x="706" y="1385"/>
                  </a:cubicBezTo>
                  <a:cubicBezTo>
                    <a:pt x="707" y="1381"/>
                    <a:pt x="710" y="1379"/>
                    <a:pt x="712" y="1377"/>
                  </a:cubicBezTo>
                  <a:cubicBezTo>
                    <a:pt x="714" y="1375"/>
                    <a:pt x="716" y="1374"/>
                    <a:pt x="716" y="1374"/>
                  </a:cubicBezTo>
                  <a:cubicBezTo>
                    <a:pt x="716" y="1374"/>
                    <a:pt x="716" y="1374"/>
                    <a:pt x="717" y="1373"/>
                  </a:cubicBezTo>
                  <a:cubicBezTo>
                    <a:pt x="718" y="1373"/>
                    <a:pt x="719" y="1372"/>
                    <a:pt x="721" y="1371"/>
                  </a:cubicBezTo>
                  <a:cubicBezTo>
                    <a:pt x="724" y="1370"/>
                    <a:pt x="729" y="1368"/>
                    <a:pt x="736" y="1365"/>
                  </a:cubicBezTo>
                  <a:cubicBezTo>
                    <a:pt x="743" y="1363"/>
                    <a:pt x="752" y="1361"/>
                    <a:pt x="762" y="1356"/>
                  </a:cubicBezTo>
                  <a:cubicBezTo>
                    <a:pt x="771" y="1351"/>
                    <a:pt x="781" y="1344"/>
                    <a:pt x="789" y="1335"/>
                  </a:cubicBezTo>
                  <a:cubicBezTo>
                    <a:pt x="806" y="1317"/>
                    <a:pt x="816" y="1293"/>
                    <a:pt x="823" y="1271"/>
                  </a:cubicBezTo>
                  <a:cubicBezTo>
                    <a:pt x="827" y="1260"/>
                    <a:pt x="829" y="1249"/>
                    <a:pt x="832" y="1239"/>
                  </a:cubicBezTo>
                  <a:cubicBezTo>
                    <a:pt x="834" y="1229"/>
                    <a:pt x="837" y="1220"/>
                    <a:pt x="839" y="1213"/>
                  </a:cubicBezTo>
                  <a:cubicBezTo>
                    <a:pt x="843" y="1200"/>
                    <a:pt x="845" y="1194"/>
                    <a:pt x="846" y="1191"/>
                  </a:cubicBezTo>
                  <a:cubicBezTo>
                    <a:pt x="848" y="1186"/>
                    <a:pt x="850" y="1181"/>
                    <a:pt x="852" y="1177"/>
                  </a:cubicBezTo>
                  <a:cubicBezTo>
                    <a:pt x="854" y="1182"/>
                    <a:pt x="856" y="1186"/>
                    <a:pt x="859" y="1189"/>
                  </a:cubicBezTo>
                  <a:cubicBezTo>
                    <a:pt x="862" y="1192"/>
                    <a:pt x="862" y="1192"/>
                    <a:pt x="862" y="1192"/>
                  </a:cubicBezTo>
                  <a:cubicBezTo>
                    <a:pt x="865" y="1194"/>
                    <a:pt x="865" y="1194"/>
                    <a:pt x="865" y="1194"/>
                  </a:cubicBezTo>
                  <a:cubicBezTo>
                    <a:pt x="866" y="1195"/>
                    <a:pt x="867" y="1196"/>
                    <a:pt x="868" y="1196"/>
                  </a:cubicBezTo>
                  <a:cubicBezTo>
                    <a:pt x="871" y="1198"/>
                    <a:pt x="871" y="1198"/>
                    <a:pt x="871" y="1198"/>
                  </a:cubicBezTo>
                  <a:cubicBezTo>
                    <a:pt x="878" y="1203"/>
                    <a:pt x="885" y="1205"/>
                    <a:pt x="892" y="1207"/>
                  </a:cubicBezTo>
                  <a:cubicBezTo>
                    <a:pt x="898" y="1209"/>
                    <a:pt x="904" y="1210"/>
                    <a:pt x="910" y="1212"/>
                  </a:cubicBezTo>
                  <a:cubicBezTo>
                    <a:pt x="915" y="1213"/>
                    <a:pt x="920" y="1214"/>
                    <a:pt x="924" y="1216"/>
                  </a:cubicBezTo>
                  <a:cubicBezTo>
                    <a:pt x="926" y="1216"/>
                    <a:pt x="928" y="1217"/>
                    <a:pt x="929" y="1218"/>
                  </a:cubicBezTo>
                  <a:cubicBezTo>
                    <a:pt x="931" y="1218"/>
                    <a:pt x="933" y="1219"/>
                    <a:pt x="934" y="1220"/>
                  </a:cubicBezTo>
                  <a:cubicBezTo>
                    <a:pt x="940" y="1223"/>
                    <a:pt x="944" y="1227"/>
                    <a:pt x="948" y="1230"/>
                  </a:cubicBezTo>
                  <a:cubicBezTo>
                    <a:pt x="949" y="1232"/>
                    <a:pt x="951" y="1233"/>
                    <a:pt x="952" y="1235"/>
                  </a:cubicBezTo>
                  <a:cubicBezTo>
                    <a:pt x="953" y="1236"/>
                    <a:pt x="954" y="1237"/>
                    <a:pt x="955" y="1238"/>
                  </a:cubicBezTo>
                  <a:cubicBezTo>
                    <a:pt x="956" y="1240"/>
                    <a:pt x="957" y="1241"/>
                    <a:pt x="957" y="1241"/>
                  </a:cubicBezTo>
                  <a:cubicBezTo>
                    <a:pt x="957" y="1241"/>
                    <a:pt x="957" y="1242"/>
                    <a:pt x="958" y="1243"/>
                  </a:cubicBezTo>
                  <a:cubicBezTo>
                    <a:pt x="958" y="1243"/>
                    <a:pt x="959" y="1244"/>
                    <a:pt x="960" y="1246"/>
                  </a:cubicBezTo>
                  <a:cubicBezTo>
                    <a:pt x="960" y="1248"/>
                    <a:pt x="962" y="1250"/>
                    <a:pt x="963" y="1252"/>
                  </a:cubicBezTo>
                  <a:cubicBezTo>
                    <a:pt x="964" y="1254"/>
                    <a:pt x="965" y="1257"/>
                    <a:pt x="966" y="1261"/>
                  </a:cubicBezTo>
                  <a:cubicBezTo>
                    <a:pt x="969" y="1267"/>
                    <a:pt x="971" y="1276"/>
                    <a:pt x="973" y="1287"/>
                  </a:cubicBezTo>
                  <a:cubicBezTo>
                    <a:pt x="973" y="1289"/>
                    <a:pt x="973" y="1292"/>
                    <a:pt x="973" y="1295"/>
                  </a:cubicBezTo>
                  <a:cubicBezTo>
                    <a:pt x="974" y="1298"/>
                    <a:pt x="974" y="1300"/>
                    <a:pt x="974" y="1304"/>
                  </a:cubicBezTo>
                  <a:cubicBezTo>
                    <a:pt x="974" y="1310"/>
                    <a:pt x="974" y="1317"/>
                    <a:pt x="974" y="1324"/>
                  </a:cubicBezTo>
                  <a:cubicBezTo>
                    <a:pt x="973" y="1339"/>
                    <a:pt x="971" y="1355"/>
                    <a:pt x="970" y="1374"/>
                  </a:cubicBezTo>
                  <a:cubicBezTo>
                    <a:pt x="969" y="1393"/>
                    <a:pt x="968" y="1415"/>
                    <a:pt x="973" y="1438"/>
                  </a:cubicBezTo>
                  <a:cubicBezTo>
                    <a:pt x="979" y="1461"/>
                    <a:pt x="989" y="1484"/>
                    <a:pt x="1005" y="1505"/>
                  </a:cubicBezTo>
                  <a:cubicBezTo>
                    <a:pt x="1012" y="1515"/>
                    <a:pt x="1021" y="1525"/>
                    <a:pt x="1032" y="1534"/>
                  </a:cubicBezTo>
                  <a:cubicBezTo>
                    <a:pt x="1037" y="1539"/>
                    <a:pt x="1042" y="1543"/>
                    <a:pt x="1048" y="1547"/>
                  </a:cubicBezTo>
                  <a:cubicBezTo>
                    <a:pt x="1051" y="1549"/>
                    <a:pt x="1054" y="1551"/>
                    <a:pt x="1057" y="1553"/>
                  </a:cubicBezTo>
                  <a:cubicBezTo>
                    <a:pt x="1061" y="1556"/>
                    <a:pt x="1061" y="1556"/>
                    <a:pt x="1061" y="1556"/>
                  </a:cubicBezTo>
                  <a:cubicBezTo>
                    <a:pt x="1066" y="1558"/>
                    <a:pt x="1066" y="1558"/>
                    <a:pt x="1066" y="1558"/>
                  </a:cubicBezTo>
                  <a:cubicBezTo>
                    <a:pt x="1079" y="1565"/>
                    <a:pt x="1092" y="1571"/>
                    <a:pt x="1107" y="1574"/>
                  </a:cubicBezTo>
                  <a:cubicBezTo>
                    <a:pt x="1111" y="1575"/>
                    <a:pt x="1114" y="1576"/>
                    <a:pt x="1118" y="1577"/>
                  </a:cubicBezTo>
                  <a:cubicBezTo>
                    <a:pt x="1122" y="1577"/>
                    <a:pt x="1126" y="1578"/>
                    <a:pt x="1130" y="1578"/>
                  </a:cubicBezTo>
                  <a:cubicBezTo>
                    <a:pt x="1137" y="1579"/>
                    <a:pt x="1145" y="1580"/>
                    <a:pt x="1152" y="1580"/>
                  </a:cubicBezTo>
                  <a:cubicBezTo>
                    <a:pt x="1167" y="1580"/>
                    <a:pt x="1181" y="1579"/>
                    <a:pt x="1195" y="1579"/>
                  </a:cubicBezTo>
                  <a:cubicBezTo>
                    <a:pt x="1209" y="1580"/>
                    <a:pt x="1222" y="1581"/>
                    <a:pt x="1234" y="1586"/>
                  </a:cubicBezTo>
                  <a:cubicBezTo>
                    <a:pt x="1245" y="1590"/>
                    <a:pt x="1256" y="1598"/>
                    <a:pt x="1264" y="1608"/>
                  </a:cubicBezTo>
                  <a:cubicBezTo>
                    <a:pt x="1273" y="1618"/>
                    <a:pt x="1279" y="1631"/>
                    <a:pt x="1284" y="1644"/>
                  </a:cubicBezTo>
                  <a:cubicBezTo>
                    <a:pt x="1293" y="1672"/>
                    <a:pt x="1298" y="1704"/>
                    <a:pt x="1303" y="1737"/>
                  </a:cubicBezTo>
                  <a:cubicBezTo>
                    <a:pt x="1306" y="1754"/>
                    <a:pt x="1309" y="1771"/>
                    <a:pt x="1313" y="1788"/>
                  </a:cubicBezTo>
                  <a:cubicBezTo>
                    <a:pt x="1317" y="1805"/>
                    <a:pt x="1323" y="1822"/>
                    <a:pt x="1332" y="1839"/>
                  </a:cubicBezTo>
                  <a:cubicBezTo>
                    <a:pt x="1337" y="1848"/>
                    <a:pt x="1342" y="1856"/>
                    <a:pt x="1349" y="1863"/>
                  </a:cubicBezTo>
                  <a:cubicBezTo>
                    <a:pt x="1353" y="1867"/>
                    <a:pt x="1357" y="1870"/>
                    <a:pt x="1361" y="1874"/>
                  </a:cubicBezTo>
                  <a:cubicBezTo>
                    <a:pt x="1362" y="1875"/>
                    <a:pt x="1365" y="1877"/>
                    <a:pt x="1367" y="1878"/>
                  </a:cubicBezTo>
                  <a:cubicBezTo>
                    <a:pt x="1370" y="1880"/>
                    <a:pt x="1370" y="1880"/>
                    <a:pt x="1370" y="1880"/>
                  </a:cubicBezTo>
                  <a:cubicBezTo>
                    <a:pt x="1371" y="1881"/>
                    <a:pt x="1371" y="1881"/>
                    <a:pt x="1371" y="1881"/>
                  </a:cubicBezTo>
                  <a:cubicBezTo>
                    <a:pt x="1371" y="1881"/>
                    <a:pt x="1371" y="1881"/>
                    <a:pt x="1371" y="1881"/>
                  </a:cubicBezTo>
                  <a:cubicBezTo>
                    <a:pt x="1370" y="1884"/>
                    <a:pt x="1370" y="1884"/>
                    <a:pt x="1370" y="1884"/>
                  </a:cubicBezTo>
                  <a:cubicBezTo>
                    <a:pt x="1368" y="1893"/>
                    <a:pt x="1366" y="1901"/>
                    <a:pt x="1363" y="1909"/>
                  </a:cubicBezTo>
                  <a:cubicBezTo>
                    <a:pt x="1357" y="1925"/>
                    <a:pt x="1351" y="1941"/>
                    <a:pt x="1345" y="1957"/>
                  </a:cubicBezTo>
                  <a:cubicBezTo>
                    <a:pt x="1342" y="1965"/>
                    <a:pt x="1338" y="1973"/>
                    <a:pt x="1335" y="1981"/>
                  </a:cubicBezTo>
                  <a:cubicBezTo>
                    <a:pt x="1331" y="1988"/>
                    <a:pt x="1331" y="1988"/>
                    <a:pt x="1331" y="1988"/>
                  </a:cubicBezTo>
                  <a:cubicBezTo>
                    <a:pt x="1326" y="2000"/>
                    <a:pt x="1326" y="2000"/>
                    <a:pt x="1326" y="2000"/>
                  </a:cubicBezTo>
                  <a:cubicBezTo>
                    <a:pt x="1323" y="2007"/>
                    <a:pt x="1323" y="2007"/>
                    <a:pt x="1323" y="2007"/>
                  </a:cubicBezTo>
                  <a:cubicBezTo>
                    <a:pt x="1322" y="2008"/>
                    <a:pt x="1323" y="2008"/>
                    <a:pt x="1324" y="2009"/>
                  </a:cubicBezTo>
                  <a:cubicBezTo>
                    <a:pt x="1327" y="2011"/>
                    <a:pt x="1327" y="2011"/>
                    <a:pt x="1327" y="2011"/>
                  </a:cubicBezTo>
                  <a:cubicBezTo>
                    <a:pt x="1332" y="2015"/>
                    <a:pt x="1332" y="2015"/>
                    <a:pt x="1332" y="2015"/>
                  </a:cubicBezTo>
                  <a:cubicBezTo>
                    <a:pt x="1334" y="2017"/>
                    <a:pt x="1336" y="2018"/>
                    <a:pt x="1337" y="2020"/>
                  </a:cubicBezTo>
                  <a:cubicBezTo>
                    <a:pt x="1344" y="2027"/>
                    <a:pt x="1344" y="2042"/>
                    <a:pt x="1341" y="2057"/>
                  </a:cubicBezTo>
                  <a:cubicBezTo>
                    <a:pt x="1339" y="2065"/>
                    <a:pt x="1336" y="2072"/>
                    <a:pt x="1333" y="2080"/>
                  </a:cubicBezTo>
                  <a:cubicBezTo>
                    <a:pt x="1330" y="2087"/>
                    <a:pt x="1325" y="2095"/>
                    <a:pt x="1321" y="2102"/>
                  </a:cubicBezTo>
                  <a:cubicBezTo>
                    <a:pt x="1302" y="2136"/>
                    <a:pt x="1281" y="2168"/>
                    <a:pt x="1258" y="2199"/>
                  </a:cubicBezTo>
                  <a:cubicBezTo>
                    <a:pt x="1246" y="2214"/>
                    <a:pt x="1234" y="2229"/>
                    <a:pt x="1221" y="2244"/>
                  </a:cubicBezTo>
                  <a:cubicBezTo>
                    <a:pt x="1215" y="2251"/>
                    <a:pt x="1208" y="2258"/>
                    <a:pt x="1201" y="2265"/>
                  </a:cubicBezTo>
                  <a:cubicBezTo>
                    <a:pt x="1197" y="2270"/>
                    <a:pt x="1197" y="2270"/>
                    <a:pt x="1197" y="2270"/>
                  </a:cubicBezTo>
                  <a:cubicBezTo>
                    <a:pt x="1195" y="2272"/>
                    <a:pt x="1193" y="2274"/>
                    <a:pt x="1191" y="2276"/>
                  </a:cubicBezTo>
                  <a:cubicBezTo>
                    <a:pt x="1187" y="2280"/>
                    <a:pt x="1184" y="2285"/>
                    <a:pt x="1180" y="2290"/>
                  </a:cubicBezTo>
                  <a:cubicBezTo>
                    <a:pt x="1177" y="2296"/>
                    <a:pt x="1174" y="2302"/>
                    <a:pt x="1173" y="2310"/>
                  </a:cubicBezTo>
                  <a:cubicBezTo>
                    <a:pt x="1173" y="2314"/>
                    <a:pt x="1173" y="2318"/>
                    <a:pt x="1174" y="2322"/>
                  </a:cubicBezTo>
                  <a:cubicBezTo>
                    <a:pt x="1175" y="2326"/>
                    <a:pt x="1176" y="2330"/>
                    <a:pt x="1178" y="2334"/>
                  </a:cubicBezTo>
                  <a:cubicBezTo>
                    <a:pt x="1180" y="2337"/>
                    <a:pt x="1183" y="2340"/>
                    <a:pt x="1185" y="2343"/>
                  </a:cubicBezTo>
                  <a:cubicBezTo>
                    <a:pt x="1188" y="2346"/>
                    <a:pt x="1191" y="2348"/>
                    <a:pt x="1194" y="2349"/>
                  </a:cubicBezTo>
                  <a:cubicBezTo>
                    <a:pt x="1199" y="2353"/>
                    <a:pt x="1205" y="2355"/>
                    <a:pt x="1210" y="2357"/>
                  </a:cubicBezTo>
                  <a:cubicBezTo>
                    <a:pt x="1219" y="2361"/>
                    <a:pt x="1228" y="2363"/>
                    <a:pt x="1235" y="2367"/>
                  </a:cubicBezTo>
                  <a:cubicBezTo>
                    <a:pt x="1238" y="2368"/>
                    <a:pt x="1240" y="2370"/>
                    <a:pt x="1241" y="2371"/>
                  </a:cubicBezTo>
                  <a:cubicBezTo>
                    <a:pt x="1242" y="2373"/>
                    <a:pt x="1242" y="2374"/>
                    <a:pt x="1242" y="2375"/>
                  </a:cubicBezTo>
                  <a:cubicBezTo>
                    <a:pt x="1242" y="2378"/>
                    <a:pt x="1241" y="2383"/>
                    <a:pt x="1239" y="2389"/>
                  </a:cubicBezTo>
                  <a:cubicBezTo>
                    <a:pt x="1234" y="2412"/>
                    <a:pt x="1229" y="2431"/>
                    <a:pt x="1227" y="2441"/>
                  </a:cubicBezTo>
                  <a:cubicBezTo>
                    <a:pt x="1215" y="2487"/>
                    <a:pt x="1214" y="2515"/>
                    <a:pt x="1213" y="2556"/>
                  </a:cubicBezTo>
                  <a:cubicBezTo>
                    <a:pt x="1233" y="2520"/>
                    <a:pt x="1245" y="2495"/>
                    <a:pt x="1257" y="2449"/>
                  </a:cubicBezTo>
                  <a:cubicBezTo>
                    <a:pt x="1259" y="2438"/>
                    <a:pt x="1264" y="2419"/>
                    <a:pt x="1270" y="2397"/>
                  </a:cubicBezTo>
                  <a:cubicBezTo>
                    <a:pt x="1271" y="2394"/>
                    <a:pt x="1271" y="2391"/>
                    <a:pt x="1272" y="2388"/>
                  </a:cubicBezTo>
                  <a:cubicBezTo>
                    <a:pt x="1273" y="2386"/>
                    <a:pt x="1273" y="2384"/>
                    <a:pt x="1273" y="2382"/>
                  </a:cubicBezTo>
                  <a:cubicBezTo>
                    <a:pt x="1273" y="2381"/>
                    <a:pt x="1273" y="2380"/>
                    <a:pt x="1273" y="2379"/>
                  </a:cubicBezTo>
                  <a:cubicBezTo>
                    <a:pt x="1274" y="2377"/>
                    <a:pt x="1274" y="2377"/>
                    <a:pt x="1274" y="2377"/>
                  </a:cubicBezTo>
                  <a:cubicBezTo>
                    <a:pt x="1274" y="2376"/>
                    <a:pt x="1274" y="2376"/>
                    <a:pt x="1274" y="2376"/>
                  </a:cubicBezTo>
                  <a:cubicBezTo>
                    <a:pt x="1273" y="2374"/>
                    <a:pt x="1273" y="2374"/>
                    <a:pt x="1273" y="2374"/>
                  </a:cubicBezTo>
                  <a:cubicBezTo>
                    <a:pt x="1273" y="2371"/>
                    <a:pt x="1273" y="2366"/>
                    <a:pt x="1271" y="2363"/>
                  </a:cubicBezTo>
                  <a:cubicBezTo>
                    <a:pt x="1270" y="2359"/>
                    <a:pt x="1268" y="2355"/>
                    <a:pt x="1266" y="2352"/>
                  </a:cubicBezTo>
                  <a:cubicBezTo>
                    <a:pt x="1261" y="2346"/>
                    <a:pt x="1255" y="2342"/>
                    <a:pt x="1249" y="2339"/>
                  </a:cubicBezTo>
                  <a:cubicBezTo>
                    <a:pt x="1239" y="2333"/>
                    <a:pt x="1229" y="2331"/>
                    <a:pt x="1221" y="2328"/>
                  </a:cubicBezTo>
                  <a:cubicBezTo>
                    <a:pt x="1217" y="2326"/>
                    <a:pt x="1213" y="2324"/>
                    <a:pt x="1210" y="2323"/>
                  </a:cubicBezTo>
                  <a:cubicBezTo>
                    <a:pt x="1208" y="2321"/>
                    <a:pt x="1206" y="2319"/>
                    <a:pt x="1205" y="2318"/>
                  </a:cubicBezTo>
                  <a:cubicBezTo>
                    <a:pt x="1205" y="2318"/>
                    <a:pt x="1205" y="2317"/>
                    <a:pt x="1205" y="2316"/>
                  </a:cubicBezTo>
                  <a:cubicBezTo>
                    <a:pt x="1204" y="2315"/>
                    <a:pt x="1204" y="2315"/>
                    <a:pt x="1205" y="2314"/>
                  </a:cubicBezTo>
                  <a:cubicBezTo>
                    <a:pt x="1205" y="2312"/>
                    <a:pt x="1206" y="2309"/>
                    <a:pt x="1207" y="2306"/>
                  </a:cubicBezTo>
                  <a:cubicBezTo>
                    <a:pt x="1209" y="2303"/>
                    <a:pt x="1212" y="2300"/>
                    <a:pt x="1215" y="2297"/>
                  </a:cubicBezTo>
                  <a:cubicBezTo>
                    <a:pt x="1216" y="2295"/>
                    <a:pt x="1218" y="2294"/>
                    <a:pt x="1219" y="2292"/>
                  </a:cubicBezTo>
                  <a:cubicBezTo>
                    <a:pt x="1224" y="2287"/>
                    <a:pt x="1224" y="2287"/>
                    <a:pt x="1224" y="2287"/>
                  </a:cubicBezTo>
                  <a:cubicBezTo>
                    <a:pt x="1231" y="2279"/>
                    <a:pt x="1238" y="2272"/>
                    <a:pt x="1245" y="2264"/>
                  </a:cubicBezTo>
                  <a:cubicBezTo>
                    <a:pt x="1258" y="2249"/>
                    <a:pt x="1271" y="2234"/>
                    <a:pt x="1283" y="2218"/>
                  </a:cubicBezTo>
                  <a:cubicBezTo>
                    <a:pt x="1307" y="2186"/>
                    <a:pt x="1329" y="2152"/>
                    <a:pt x="1348" y="2118"/>
                  </a:cubicBezTo>
                  <a:cubicBezTo>
                    <a:pt x="1353" y="2110"/>
                    <a:pt x="1357" y="2102"/>
                    <a:pt x="1361" y="2093"/>
                  </a:cubicBezTo>
                  <a:cubicBezTo>
                    <a:pt x="1365" y="2084"/>
                    <a:pt x="1369" y="2074"/>
                    <a:pt x="1371" y="2064"/>
                  </a:cubicBezTo>
                  <a:cubicBezTo>
                    <a:pt x="1374" y="2055"/>
                    <a:pt x="1375" y="2044"/>
                    <a:pt x="1374" y="2033"/>
                  </a:cubicBezTo>
                  <a:cubicBezTo>
                    <a:pt x="1374" y="2030"/>
                    <a:pt x="1373" y="2027"/>
                    <a:pt x="1373" y="2024"/>
                  </a:cubicBezTo>
                  <a:cubicBezTo>
                    <a:pt x="1372" y="2021"/>
                    <a:pt x="1371" y="2019"/>
                    <a:pt x="1371" y="2016"/>
                  </a:cubicBezTo>
                  <a:cubicBezTo>
                    <a:pt x="1369" y="2013"/>
                    <a:pt x="1368" y="2010"/>
                    <a:pt x="1367" y="2007"/>
                  </a:cubicBezTo>
                  <a:cubicBezTo>
                    <a:pt x="1365" y="2005"/>
                    <a:pt x="1363" y="2002"/>
                    <a:pt x="1361" y="2000"/>
                  </a:cubicBezTo>
                  <a:cubicBezTo>
                    <a:pt x="1361" y="1999"/>
                    <a:pt x="1361" y="1999"/>
                    <a:pt x="1361" y="1999"/>
                  </a:cubicBezTo>
                  <a:cubicBezTo>
                    <a:pt x="1363" y="1994"/>
                    <a:pt x="1363" y="1994"/>
                    <a:pt x="1363" y="1994"/>
                  </a:cubicBezTo>
                  <a:cubicBezTo>
                    <a:pt x="1367" y="1986"/>
                    <a:pt x="1370" y="1978"/>
                    <a:pt x="1374" y="1969"/>
                  </a:cubicBezTo>
                  <a:cubicBezTo>
                    <a:pt x="1381" y="1953"/>
                    <a:pt x="1387" y="1936"/>
                    <a:pt x="1393" y="1919"/>
                  </a:cubicBezTo>
                  <a:cubicBezTo>
                    <a:pt x="1395" y="1910"/>
                    <a:pt x="1398" y="1902"/>
                    <a:pt x="1401" y="1893"/>
                  </a:cubicBezTo>
                  <a:cubicBezTo>
                    <a:pt x="1403" y="1884"/>
                    <a:pt x="1403" y="1884"/>
                    <a:pt x="1403" y="1884"/>
                  </a:cubicBezTo>
                  <a:cubicBezTo>
                    <a:pt x="1407" y="1871"/>
                    <a:pt x="1407" y="1871"/>
                    <a:pt x="1407" y="1871"/>
                  </a:cubicBezTo>
                  <a:cubicBezTo>
                    <a:pt x="1408" y="1868"/>
                    <a:pt x="1408" y="1868"/>
                    <a:pt x="1408" y="1868"/>
                  </a:cubicBezTo>
                  <a:cubicBezTo>
                    <a:pt x="1408" y="1866"/>
                    <a:pt x="1408" y="1866"/>
                    <a:pt x="1408" y="1866"/>
                  </a:cubicBezTo>
                  <a:cubicBezTo>
                    <a:pt x="1408" y="1866"/>
                    <a:pt x="1409" y="1865"/>
                    <a:pt x="1408" y="1865"/>
                  </a:cubicBezTo>
                  <a:cubicBezTo>
                    <a:pt x="1402" y="1862"/>
                    <a:pt x="1402" y="1862"/>
                    <a:pt x="1402" y="1862"/>
                  </a:cubicBezTo>
                  <a:cubicBezTo>
                    <a:pt x="1391" y="1856"/>
                    <a:pt x="1391" y="1856"/>
                    <a:pt x="1391" y="1856"/>
                  </a:cubicBezTo>
                  <a:cubicBezTo>
                    <a:pt x="1389" y="1855"/>
                    <a:pt x="1389" y="1855"/>
                    <a:pt x="1389" y="1855"/>
                  </a:cubicBezTo>
                  <a:cubicBezTo>
                    <a:pt x="1388" y="1855"/>
                    <a:pt x="1388" y="1855"/>
                    <a:pt x="1388" y="1854"/>
                  </a:cubicBezTo>
                  <a:cubicBezTo>
                    <a:pt x="1387" y="1854"/>
                    <a:pt x="1387" y="1854"/>
                    <a:pt x="1387" y="1854"/>
                  </a:cubicBezTo>
                  <a:cubicBezTo>
                    <a:pt x="1384" y="1852"/>
                    <a:pt x="1384" y="1852"/>
                    <a:pt x="1384" y="1852"/>
                  </a:cubicBezTo>
                  <a:cubicBezTo>
                    <a:pt x="1383" y="1851"/>
                    <a:pt x="1381" y="1850"/>
                    <a:pt x="1380" y="1849"/>
                  </a:cubicBezTo>
                  <a:cubicBezTo>
                    <a:pt x="1377" y="1847"/>
                    <a:pt x="1375" y="1844"/>
                    <a:pt x="1372" y="1842"/>
                  </a:cubicBezTo>
                  <a:cubicBezTo>
                    <a:pt x="1367" y="1837"/>
                    <a:pt x="1363" y="1830"/>
                    <a:pt x="1359" y="1824"/>
                  </a:cubicBezTo>
                  <a:cubicBezTo>
                    <a:pt x="1352" y="1811"/>
                    <a:pt x="1347" y="1796"/>
                    <a:pt x="1343" y="1780"/>
                  </a:cubicBezTo>
                  <a:cubicBezTo>
                    <a:pt x="1339" y="1765"/>
                    <a:pt x="1337" y="1748"/>
                    <a:pt x="1334" y="1732"/>
                  </a:cubicBezTo>
                  <a:cubicBezTo>
                    <a:pt x="1329" y="1700"/>
                    <a:pt x="1325" y="1666"/>
                    <a:pt x="1313" y="1634"/>
                  </a:cubicBezTo>
                  <a:cubicBezTo>
                    <a:pt x="1308" y="1618"/>
                    <a:pt x="1300" y="1602"/>
                    <a:pt x="1288" y="1588"/>
                  </a:cubicBezTo>
                  <a:cubicBezTo>
                    <a:pt x="1277" y="1574"/>
                    <a:pt x="1262" y="1563"/>
                    <a:pt x="1245" y="1556"/>
                  </a:cubicBezTo>
                  <a:cubicBezTo>
                    <a:pt x="1228" y="1550"/>
                    <a:pt x="1212" y="1548"/>
                    <a:pt x="1196" y="1548"/>
                  </a:cubicBezTo>
                  <a:cubicBezTo>
                    <a:pt x="1180" y="1548"/>
                    <a:pt x="1166" y="1548"/>
                    <a:pt x="1152" y="1548"/>
                  </a:cubicBezTo>
                  <a:cubicBezTo>
                    <a:pt x="1146" y="1548"/>
                    <a:pt x="1139" y="1548"/>
                    <a:pt x="1133" y="1547"/>
                  </a:cubicBezTo>
                  <a:cubicBezTo>
                    <a:pt x="1130" y="1547"/>
                    <a:pt x="1127" y="1546"/>
                    <a:pt x="1124" y="1546"/>
                  </a:cubicBezTo>
                  <a:cubicBezTo>
                    <a:pt x="1121" y="1545"/>
                    <a:pt x="1118" y="1545"/>
                    <a:pt x="1115" y="1544"/>
                  </a:cubicBezTo>
                  <a:cubicBezTo>
                    <a:pt x="1103" y="1541"/>
                    <a:pt x="1091" y="1537"/>
                    <a:pt x="1081" y="1531"/>
                  </a:cubicBezTo>
                  <a:cubicBezTo>
                    <a:pt x="1077" y="1529"/>
                    <a:pt x="1077" y="1529"/>
                    <a:pt x="1077" y="1529"/>
                  </a:cubicBezTo>
                  <a:cubicBezTo>
                    <a:pt x="1073" y="1526"/>
                    <a:pt x="1073" y="1526"/>
                    <a:pt x="1073" y="1526"/>
                  </a:cubicBezTo>
                  <a:cubicBezTo>
                    <a:pt x="1071" y="1525"/>
                    <a:pt x="1068" y="1523"/>
                    <a:pt x="1066" y="1521"/>
                  </a:cubicBezTo>
                  <a:cubicBezTo>
                    <a:pt x="1061" y="1518"/>
                    <a:pt x="1056" y="1515"/>
                    <a:pt x="1052" y="1511"/>
                  </a:cubicBezTo>
                  <a:cubicBezTo>
                    <a:pt x="1044" y="1503"/>
                    <a:pt x="1036" y="1495"/>
                    <a:pt x="1030" y="1486"/>
                  </a:cubicBezTo>
                  <a:cubicBezTo>
                    <a:pt x="1017" y="1469"/>
                    <a:pt x="1008" y="1450"/>
                    <a:pt x="1004" y="1431"/>
                  </a:cubicBezTo>
                  <a:cubicBezTo>
                    <a:pt x="1000" y="1413"/>
                    <a:pt x="1000" y="1394"/>
                    <a:pt x="1001" y="1376"/>
                  </a:cubicBezTo>
                  <a:cubicBezTo>
                    <a:pt x="1002" y="1358"/>
                    <a:pt x="1004" y="1341"/>
                    <a:pt x="1005" y="1326"/>
                  </a:cubicBezTo>
                  <a:cubicBezTo>
                    <a:pt x="1005" y="1318"/>
                    <a:pt x="1005" y="1310"/>
                    <a:pt x="1005" y="1303"/>
                  </a:cubicBezTo>
                  <a:cubicBezTo>
                    <a:pt x="1005" y="1299"/>
                    <a:pt x="1005" y="1296"/>
                    <a:pt x="1005" y="1292"/>
                  </a:cubicBezTo>
                  <a:cubicBezTo>
                    <a:pt x="1004" y="1289"/>
                    <a:pt x="1004" y="1285"/>
                    <a:pt x="1003" y="1282"/>
                  </a:cubicBezTo>
                  <a:cubicBezTo>
                    <a:pt x="1002" y="1269"/>
                    <a:pt x="999" y="1259"/>
                    <a:pt x="996" y="1250"/>
                  </a:cubicBezTo>
                  <a:cubicBezTo>
                    <a:pt x="994" y="1246"/>
                    <a:pt x="992" y="1242"/>
                    <a:pt x="991" y="1239"/>
                  </a:cubicBezTo>
                  <a:cubicBezTo>
                    <a:pt x="989" y="1236"/>
                    <a:pt x="988" y="1233"/>
                    <a:pt x="987" y="1231"/>
                  </a:cubicBezTo>
                  <a:cubicBezTo>
                    <a:pt x="986" y="1229"/>
                    <a:pt x="985" y="1227"/>
                    <a:pt x="984" y="1226"/>
                  </a:cubicBezTo>
                  <a:cubicBezTo>
                    <a:pt x="983" y="1225"/>
                    <a:pt x="983" y="1225"/>
                    <a:pt x="983" y="1225"/>
                  </a:cubicBezTo>
                  <a:cubicBezTo>
                    <a:pt x="983" y="1225"/>
                    <a:pt x="982" y="1223"/>
                    <a:pt x="980" y="1220"/>
                  </a:cubicBezTo>
                  <a:cubicBezTo>
                    <a:pt x="979" y="1219"/>
                    <a:pt x="978" y="1217"/>
                    <a:pt x="976" y="1215"/>
                  </a:cubicBezTo>
                  <a:cubicBezTo>
                    <a:pt x="974" y="1213"/>
                    <a:pt x="972" y="1210"/>
                    <a:pt x="970" y="1208"/>
                  </a:cubicBezTo>
                  <a:cubicBezTo>
                    <a:pt x="965" y="1203"/>
                    <a:pt x="958" y="1197"/>
                    <a:pt x="949" y="1192"/>
                  </a:cubicBezTo>
                  <a:cubicBezTo>
                    <a:pt x="946" y="1191"/>
                    <a:pt x="944" y="1190"/>
                    <a:pt x="941" y="1189"/>
                  </a:cubicBezTo>
                  <a:cubicBezTo>
                    <a:pt x="938" y="1188"/>
                    <a:pt x="936" y="1187"/>
                    <a:pt x="933" y="1186"/>
                  </a:cubicBezTo>
                  <a:cubicBezTo>
                    <a:pt x="928" y="1184"/>
                    <a:pt x="923" y="1183"/>
                    <a:pt x="917" y="1181"/>
                  </a:cubicBezTo>
                  <a:cubicBezTo>
                    <a:pt x="912" y="1180"/>
                    <a:pt x="906" y="1179"/>
                    <a:pt x="901" y="1177"/>
                  </a:cubicBezTo>
                  <a:cubicBezTo>
                    <a:pt x="896" y="1176"/>
                    <a:pt x="891" y="1174"/>
                    <a:pt x="887" y="1171"/>
                  </a:cubicBezTo>
                  <a:cubicBezTo>
                    <a:pt x="885" y="1171"/>
                    <a:pt x="885" y="1171"/>
                    <a:pt x="885" y="1171"/>
                  </a:cubicBezTo>
                  <a:cubicBezTo>
                    <a:pt x="885" y="1170"/>
                    <a:pt x="885" y="1170"/>
                    <a:pt x="884" y="1170"/>
                  </a:cubicBezTo>
                  <a:cubicBezTo>
                    <a:pt x="883" y="1169"/>
                    <a:pt x="883" y="1169"/>
                    <a:pt x="883" y="1169"/>
                  </a:cubicBezTo>
                  <a:cubicBezTo>
                    <a:pt x="883" y="1168"/>
                    <a:pt x="883" y="1168"/>
                    <a:pt x="882" y="1168"/>
                  </a:cubicBezTo>
                  <a:cubicBezTo>
                    <a:pt x="881" y="1167"/>
                    <a:pt x="881" y="1166"/>
                    <a:pt x="880" y="1165"/>
                  </a:cubicBezTo>
                  <a:cubicBezTo>
                    <a:pt x="880" y="1164"/>
                    <a:pt x="880" y="1163"/>
                    <a:pt x="880" y="1162"/>
                  </a:cubicBezTo>
                  <a:cubicBezTo>
                    <a:pt x="880" y="1162"/>
                    <a:pt x="880" y="1161"/>
                    <a:pt x="880" y="1160"/>
                  </a:cubicBezTo>
                  <a:cubicBezTo>
                    <a:pt x="880" y="1159"/>
                    <a:pt x="881" y="1158"/>
                    <a:pt x="881" y="1156"/>
                  </a:cubicBezTo>
                  <a:cubicBezTo>
                    <a:pt x="883" y="1153"/>
                    <a:pt x="888" y="1149"/>
                    <a:pt x="895" y="1146"/>
                  </a:cubicBezTo>
                  <a:cubicBezTo>
                    <a:pt x="901" y="1142"/>
                    <a:pt x="909" y="1139"/>
                    <a:pt x="917" y="1134"/>
                  </a:cubicBezTo>
                  <a:cubicBezTo>
                    <a:pt x="925" y="1130"/>
                    <a:pt x="935" y="1124"/>
                    <a:pt x="943" y="1115"/>
                  </a:cubicBezTo>
                  <a:cubicBezTo>
                    <a:pt x="947" y="1111"/>
                    <a:pt x="951" y="1105"/>
                    <a:pt x="953" y="1099"/>
                  </a:cubicBezTo>
                  <a:cubicBezTo>
                    <a:pt x="956" y="1094"/>
                    <a:pt x="957" y="1088"/>
                    <a:pt x="958" y="1082"/>
                  </a:cubicBezTo>
                  <a:cubicBezTo>
                    <a:pt x="960" y="1070"/>
                    <a:pt x="960" y="1060"/>
                    <a:pt x="960" y="1049"/>
                  </a:cubicBezTo>
                  <a:cubicBezTo>
                    <a:pt x="960" y="1039"/>
                    <a:pt x="960" y="1029"/>
                    <a:pt x="960" y="1019"/>
                  </a:cubicBezTo>
                  <a:cubicBezTo>
                    <a:pt x="959" y="998"/>
                    <a:pt x="959" y="976"/>
                    <a:pt x="959" y="953"/>
                  </a:cubicBezTo>
                  <a:cubicBezTo>
                    <a:pt x="959" y="942"/>
                    <a:pt x="958" y="931"/>
                    <a:pt x="958" y="919"/>
                  </a:cubicBezTo>
                  <a:cubicBezTo>
                    <a:pt x="958" y="908"/>
                    <a:pt x="958" y="895"/>
                    <a:pt x="957" y="883"/>
                  </a:cubicBezTo>
                  <a:cubicBezTo>
                    <a:pt x="957" y="881"/>
                    <a:pt x="956" y="878"/>
                    <a:pt x="956" y="875"/>
                  </a:cubicBezTo>
                  <a:cubicBezTo>
                    <a:pt x="958" y="878"/>
                    <a:pt x="960" y="881"/>
                    <a:pt x="962" y="884"/>
                  </a:cubicBezTo>
                  <a:cubicBezTo>
                    <a:pt x="964" y="887"/>
                    <a:pt x="967" y="891"/>
                    <a:pt x="971" y="896"/>
                  </a:cubicBezTo>
                  <a:cubicBezTo>
                    <a:pt x="972" y="898"/>
                    <a:pt x="974" y="901"/>
                    <a:pt x="976" y="904"/>
                  </a:cubicBezTo>
                  <a:cubicBezTo>
                    <a:pt x="979" y="907"/>
                    <a:pt x="981" y="911"/>
                    <a:pt x="983" y="914"/>
                  </a:cubicBezTo>
                  <a:cubicBezTo>
                    <a:pt x="986" y="918"/>
                    <a:pt x="988" y="922"/>
                    <a:pt x="991" y="926"/>
                  </a:cubicBezTo>
                  <a:cubicBezTo>
                    <a:pt x="1012" y="959"/>
                    <a:pt x="1034" y="999"/>
                    <a:pt x="1051" y="1039"/>
                  </a:cubicBezTo>
                  <a:cubicBezTo>
                    <a:pt x="1053" y="1044"/>
                    <a:pt x="1055" y="1049"/>
                    <a:pt x="1057" y="1054"/>
                  </a:cubicBezTo>
                  <a:cubicBezTo>
                    <a:pt x="1059" y="1059"/>
                    <a:pt x="1061" y="1064"/>
                    <a:pt x="1063" y="1069"/>
                  </a:cubicBezTo>
                  <a:cubicBezTo>
                    <a:pt x="1066" y="1074"/>
                    <a:pt x="1068" y="1079"/>
                    <a:pt x="1072" y="1084"/>
                  </a:cubicBezTo>
                  <a:cubicBezTo>
                    <a:pt x="1074" y="1087"/>
                    <a:pt x="1076" y="1089"/>
                    <a:pt x="1079" y="1091"/>
                  </a:cubicBezTo>
                  <a:cubicBezTo>
                    <a:pt x="1080" y="1092"/>
                    <a:pt x="1081" y="1093"/>
                    <a:pt x="1082" y="1094"/>
                  </a:cubicBezTo>
                  <a:cubicBezTo>
                    <a:pt x="1086" y="1096"/>
                    <a:pt x="1086" y="1096"/>
                    <a:pt x="1086" y="1096"/>
                  </a:cubicBezTo>
                  <a:cubicBezTo>
                    <a:pt x="1096" y="1102"/>
                    <a:pt x="1108" y="1103"/>
                    <a:pt x="1117" y="1103"/>
                  </a:cubicBezTo>
                  <a:cubicBezTo>
                    <a:pt x="1127" y="1103"/>
                    <a:pt x="1136" y="1102"/>
                    <a:pt x="1143" y="1101"/>
                  </a:cubicBezTo>
                  <a:cubicBezTo>
                    <a:pt x="1159" y="1098"/>
                    <a:pt x="1171" y="1097"/>
                    <a:pt x="1179" y="1098"/>
                  </a:cubicBezTo>
                  <a:cubicBezTo>
                    <a:pt x="1183" y="1099"/>
                    <a:pt x="1186" y="1099"/>
                    <a:pt x="1188" y="1100"/>
                  </a:cubicBezTo>
                  <a:cubicBezTo>
                    <a:pt x="1189" y="1100"/>
                    <a:pt x="1189" y="1100"/>
                    <a:pt x="1190" y="1100"/>
                  </a:cubicBezTo>
                  <a:cubicBezTo>
                    <a:pt x="1190" y="1100"/>
                    <a:pt x="1191" y="1100"/>
                    <a:pt x="1191" y="1100"/>
                  </a:cubicBezTo>
                  <a:cubicBezTo>
                    <a:pt x="1191" y="1100"/>
                    <a:pt x="1192" y="1101"/>
                    <a:pt x="1194" y="1101"/>
                  </a:cubicBezTo>
                  <a:cubicBezTo>
                    <a:pt x="1196" y="1102"/>
                    <a:pt x="1199" y="1103"/>
                    <a:pt x="1202" y="1105"/>
                  </a:cubicBezTo>
                  <a:cubicBezTo>
                    <a:pt x="1209" y="1108"/>
                    <a:pt x="1219" y="1115"/>
                    <a:pt x="1229" y="1126"/>
                  </a:cubicBezTo>
                  <a:cubicBezTo>
                    <a:pt x="1238" y="1137"/>
                    <a:pt x="1247" y="1152"/>
                    <a:pt x="1253" y="1170"/>
                  </a:cubicBezTo>
                  <a:cubicBezTo>
                    <a:pt x="1259" y="1188"/>
                    <a:pt x="1263" y="1209"/>
                    <a:pt x="1267" y="1231"/>
                  </a:cubicBezTo>
                  <a:cubicBezTo>
                    <a:pt x="1269" y="1242"/>
                    <a:pt x="1271" y="1253"/>
                    <a:pt x="1275" y="1264"/>
                  </a:cubicBezTo>
                  <a:cubicBezTo>
                    <a:pt x="1279" y="1275"/>
                    <a:pt x="1284" y="1286"/>
                    <a:pt x="1291" y="1296"/>
                  </a:cubicBezTo>
                  <a:cubicBezTo>
                    <a:pt x="1297" y="1305"/>
                    <a:pt x="1304" y="1314"/>
                    <a:pt x="1312" y="1322"/>
                  </a:cubicBezTo>
                  <a:cubicBezTo>
                    <a:pt x="1315" y="1326"/>
                    <a:pt x="1319" y="1329"/>
                    <a:pt x="1322" y="1333"/>
                  </a:cubicBezTo>
                  <a:cubicBezTo>
                    <a:pt x="1326" y="1336"/>
                    <a:pt x="1329" y="1340"/>
                    <a:pt x="1333" y="1343"/>
                  </a:cubicBezTo>
                  <a:cubicBezTo>
                    <a:pt x="1344" y="1355"/>
                    <a:pt x="1352" y="1364"/>
                    <a:pt x="1356" y="1369"/>
                  </a:cubicBezTo>
                  <a:cubicBezTo>
                    <a:pt x="1360" y="1373"/>
                    <a:pt x="1363" y="1377"/>
                    <a:pt x="1366" y="1381"/>
                  </a:cubicBezTo>
                  <a:cubicBezTo>
                    <a:pt x="1368" y="1385"/>
                    <a:pt x="1371" y="1388"/>
                    <a:pt x="1373" y="1392"/>
                  </a:cubicBezTo>
                  <a:cubicBezTo>
                    <a:pt x="1374" y="1394"/>
                    <a:pt x="1376" y="1395"/>
                    <a:pt x="1377" y="1397"/>
                  </a:cubicBezTo>
                  <a:cubicBezTo>
                    <a:pt x="1378" y="1399"/>
                    <a:pt x="1379" y="1401"/>
                    <a:pt x="1380" y="1403"/>
                  </a:cubicBezTo>
                  <a:cubicBezTo>
                    <a:pt x="1381" y="1404"/>
                    <a:pt x="1381" y="1405"/>
                    <a:pt x="1382" y="1405"/>
                  </a:cubicBezTo>
                  <a:cubicBezTo>
                    <a:pt x="1382" y="1407"/>
                    <a:pt x="1383" y="1408"/>
                    <a:pt x="1383" y="1409"/>
                  </a:cubicBezTo>
                  <a:cubicBezTo>
                    <a:pt x="1384" y="1411"/>
                    <a:pt x="1385" y="1413"/>
                    <a:pt x="1387" y="1415"/>
                  </a:cubicBezTo>
                  <a:cubicBezTo>
                    <a:pt x="1387" y="1413"/>
                    <a:pt x="1387" y="1410"/>
                    <a:pt x="1387" y="1408"/>
                  </a:cubicBezTo>
                  <a:cubicBezTo>
                    <a:pt x="1387" y="1407"/>
                    <a:pt x="1387" y="1405"/>
                    <a:pt x="1387" y="1404"/>
                  </a:cubicBezTo>
                  <a:cubicBezTo>
                    <a:pt x="1387" y="1403"/>
                    <a:pt x="1387" y="1402"/>
                    <a:pt x="1386" y="1401"/>
                  </a:cubicBezTo>
                  <a:cubicBezTo>
                    <a:pt x="1386" y="1398"/>
                    <a:pt x="1386" y="1396"/>
                    <a:pt x="1385" y="1394"/>
                  </a:cubicBezTo>
                  <a:cubicBezTo>
                    <a:pt x="1385" y="1391"/>
                    <a:pt x="1384" y="1389"/>
                    <a:pt x="1384" y="1387"/>
                  </a:cubicBezTo>
                  <a:cubicBezTo>
                    <a:pt x="1382" y="1382"/>
                    <a:pt x="1380" y="1378"/>
                    <a:pt x="1378" y="1373"/>
                  </a:cubicBezTo>
                  <a:cubicBezTo>
                    <a:pt x="1375" y="1369"/>
                    <a:pt x="1372" y="1364"/>
                    <a:pt x="1368" y="1359"/>
                  </a:cubicBezTo>
                  <a:cubicBezTo>
                    <a:pt x="1364" y="1354"/>
                    <a:pt x="1355" y="1344"/>
                    <a:pt x="1344" y="1332"/>
                  </a:cubicBezTo>
                  <a:cubicBezTo>
                    <a:pt x="1341" y="1329"/>
                    <a:pt x="1337" y="1326"/>
                    <a:pt x="1334" y="1322"/>
                  </a:cubicBezTo>
                  <a:cubicBezTo>
                    <a:pt x="1330" y="1318"/>
                    <a:pt x="1327" y="1315"/>
                    <a:pt x="1323" y="1311"/>
                  </a:cubicBezTo>
                  <a:cubicBezTo>
                    <a:pt x="1316" y="1303"/>
                    <a:pt x="1310" y="1295"/>
                    <a:pt x="1304" y="1287"/>
                  </a:cubicBezTo>
                  <a:cubicBezTo>
                    <a:pt x="1302" y="1285"/>
                    <a:pt x="1301" y="1282"/>
                    <a:pt x="1300" y="1280"/>
                  </a:cubicBezTo>
                  <a:cubicBezTo>
                    <a:pt x="1296" y="1273"/>
                    <a:pt x="1296" y="1273"/>
                    <a:pt x="1296" y="1273"/>
                  </a:cubicBezTo>
                  <a:cubicBezTo>
                    <a:pt x="1294" y="1269"/>
                    <a:pt x="1292" y="1264"/>
                    <a:pt x="1290" y="1259"/>
                  </a:cubicBezTo>
                  <a:cubicBezTo>
                    <a:pt x="1287" y="1249"/>
                    <a:pt x="1284" y="1239"/>
                    <a:pt x="1282" y="1228"/>
                  </a:cubicBezTo>
                  <a:cubicBezTo>
                    <a:pt x="1278" y="1206"/>
                    <a:pt x="1274" y="1185"/>
                    <a:pt x="1267" y="1165"/>
                  </a:cubicBezTo>
                  <a:cubicBezTo>
                    <a:pt x="1265" y="1158"/>
                    <a:pt x="1262" y="1151"/>
                    <a:pt x="1259" y="1144"/>
                  </a:cubicBezTo>
                  <a:cubicBezTo>
                    <a:pt x="1261" y="1145"/>
                    <a:pt x="1264" y="1145"/>
                    <a:pt x="1266" y="1146"/>
                  </a:cubicBezTo>
                  <a:cubicBezTo>
                    <a:pt x="1269" y="1146"/>
                    <a:pt x="1272" y="1146"/>
                    <a:pt x="1275" y="1146"/>
                  </a:cubicBezTo>
                  <a:cubicBezTo>
                    <a:pt x="1277" y="1146"/>
                    <a:pt x="1278" y="1146"/>
                    <a:pt x="1280" y="1146"/>
                  </a:cubicBezTo>
                  <a:cubicBezTo>
                    <a:pt x="1282" y="1145"/>
                    <a:pt x="1283" y="1145"/>
                    <a:pt x="1285" y="1145"/>
                  </a:cubicBezTo>
                  <a:cubicBezTo>
                    <a:pt x="1288" y="1144"/>
                    <a:pt x="1293" y="1142"/>
                    <a:pt x="1299" y="1140"/>
                  </a:cubicBezTo>
                  <a:cubicBezTo>
                    <a:pt x="1302" y="1139"/>
                    <a:pt x="1305" y="1138"/>
                    <a:pt x="1308" y="1136"/>
                  </a:cubicBezTo>
                  <a:cubicBezTo>
                    <a:pt x="1310" y="1136"/>
                    <a:pt x="1311" y="1135"/>
                    <a:pt x="1313" y="1135"/>
                  </a:cubicBezTo>
                  <a:cubicBezTo>
                    <a:pt x="1314" y="1134"/>
                    <a:pt x="1316" y="1134"/>
                    <a:pt x="1317" y="1133"/>
                  </a:cubicBezTo>
                  <a:cubicBezTo>
                    <a:pt x="1320" y="1132"/>
                    <a:pt x="1323" y="1131"/>
                    <a:pt x="1326" y="1130"/>
                  </a:cubicBezTo>
                  <a:cubicBezTo>
                    <a:pt x="1339" y="1127"/>
                    <a:pt x="1353" y="1129"/>
                    <a:pt x="1366" y="1136"/>
                  </a:cubicBezTo>
                  <a:cubicBezTo>
                    <a:pt x="1379" y="1143"/>
                    <a:pt x="1390" y="1154"/>
                    <a:pt x="1399" y="1166"/>
                  </a:cubicBezTo>
                  <a:cubicBezTo>
                    <a:pt x="1407" y="1178"/>
                    <a:pt x="1413" y="1193"/>
                    <a:pt x="1418" y="1206"/>
                  </a:cubicBezTo>
                  <a:cubicBezTo>
                    <a:pt x="1423" y="1220"/>
                    <a:pt x="1426" y="1233"/>
                    <a:pt x="1430" y="1244"/>
                  </a:cubicBezTo>
                  <a:cubicBezTo>
                    <a:pt x="1433" y="1255"/>
                    <a:pt x="1437" y="1264"/>
                    <a:pt x="1439" y="1270"/>
                  </a:cubicBezTo>
                  <a:cubicBezTo>
                    <a:pt x="1442" y="1276"/>
                    <a:pt x="1443" y="1280"/>
                    <a:pt x="1443" y="1280"/>
                  </a:cubicBezTo>
                  <a:cubicBezTo>
                    <a:pt x="1443" y="1280"/>
                    <a:pt x="1444" y="1282"/>
                    <a:pt x="1446" y="1285"/>
                  </a:cubicBezTo>
                  <a:cubicBezTo>
                    <a:pt x="1448" y="1289"/>
                    <a:pt x="1450" y="1294"/>
                    <a:pt x="1453" y="1301"/>
                  </a:cubicBezTo>
                  <a:cubicBezTo>
                    <a:pt x="1461" y="1314"/>
                    <a:pt x="1471" y="1332"/>
                    <a:pt x="1485" y="1350"/>
                  </a:cubicBezTo>
                  <a:cubicBezTo>
                    <a:pt x="1500" y="1368"/>
                    <a:pt x="1517" y="1386"/>
                    <a:pt x="1537" y="1402"/>
                  </a:cubicBezTo>
                  <a:cubicBezTo>
                    <a:pt x="1542" y="1405"/>
                    <a:pt x="1546" y="1409"/>
                    <a:pt x="1551" y="1413"/>
                  </a:cubicBezTo>
                  <a:cubicBezTo>
                    <a:pt x="1556" y="1416"/>
                    <a:pt x="1561" y="1420"/>
                    <a:pt x="1566" y="1423"/>
                  </a:cubicBezTo>
                  <a:cubicBezTo>
                    <a:pt x="1576" y="1429"/>
                    <a:pt x="1585" y="1435"/>
                    <a:pt x="1594" y="1439"/>
                  </a:cubicBezTo>
                  <a:cubicBezTo>
                    <a:pt x="1598" y="1441"/>
                    <a:pt x="1602" y="1443"/>
                    <a:pt x="1605" y="1445"/>
                  </a:cubicBezTo>
                  <a:cubicBezTo>
                    <a:pt x="1609" y="1446"/>
                    <a:pt x="1612" y="1448"/>
                    <a:pt x="1615" y="1449"/>
                  </a:cubicBezTo>
                  <a:cubicBezTo>
                    <a:pt x="1620" y="1451"/>
                    <a:pt x="1624" y="1453"/>
                    <a:pt x="1627" y="1454"/>
                  </a:cubicBezTo>
                  <a:cubicBezTo>
                    <a:pt x="1633" y="1456"/>
                    <a:pt x="1638" y="1458"/>
                    <a:pt x="1643" y="1459"/>
                  </a:cubicBezTo>
                  <a:cubicBezTo>
                    <a:pt x="1648" y="1460"/>
                    <a:pt x="1653" y="1461"/>
                    <a:pt x="1657" y="1461"/>
                  </a:cubicBezTo>
                  <a:cubicBezTo>
                    <a:pt x="1660" y="1462"/>
                    <a:pt x="1662" y="1462"/>
                    <a:pt x="1664" y="1462"/>
                  </a:cubicBezTo>
                  <a:cubicBezTo>
                    <a:pt x="1666" y="1462"/>
                    <a:pt x="1669" y="1462"/>
                    <a:pt x="1671" y="1462"/>
                  </a:cubicBezTo>
                  <a:cubicBezTo>
                    <a:pt x="1676" y="1462"/>
                    <a:pt x="1680" y="1462"/>
                    <a:pt x="1686" y="1462"/>
                  </a:cubicBezTo>
                  <a:cubicBezTo>
                    <a:pt x="1681" y="1460"/>
                    <a:pt x="1677" y="1458"/>
                    <a:pt x="1672" y="1456"/>
                  </a:cubicBezTo>
                  <a:close/>
                  <a:moveTo>
                    <a:pt x="456" y="388"/>
                  </a:moveTo>
                  <a:cubicBezTo>
                    <a:pt x="456" y="388"/>
                    <a:pt x="456" y="388"/>
                    <a:pt x="456" y="388"/>
                  </a:cubicBezTo>
                  <a:cubicBezTo>
                    <a:pt x="456" y="388"/>
                    <a:pt x="456" y="388"/>
                    <a:pt x="456" y="388"/>
                  </a:cubicBezTo>
                  <a:close/>
                  <a:moveTo>
                    <a:pt x="1361" y="1999"/>
                  </a:moveTo>
                  <a:cubicBezTo>
                    <a:pt x="1361" y="1999"/>
                    <a:pt x="1361" y="1999"/>
                    <a:pt x="1361" y="1999"/>
                  </a:cubicBezTo>
                  <a:cubicBezTo>
                    <a:pt x="1361" y="1999"/>
                    <a:pt x="1361" y="1999"/>
                    <a:pt x="1361" y="1999"/>
                  </a:cubicBezTo>
                  <a:close/>
                  <a:moveTo>
                    <a:pt x="1372" y="1881"/>
                  </a:moveTo>
                  <a:cubicBezTo>
                    <a:pt x="1372" y="1882"/>
                    <a:pt x="1372" y="1882"/>
                    <a:pt x="1372" y="1882"/>
                  </a:cubicBezTo>
                  <a:lnTo>
                    <a:pt x="1372" y="1881"/>
                  </a:lnTo>
                  <a:close/>
                </a:path>
              </a:pathLst>
            </a:custGeom>
            <a:solidFill>
              <a:srgbClr val="ECE9E0">
                <a:alpha val="34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Lexend"/>
              <a:buNone/>
              <a:defRPr sz="2500" b="1">
                <a:solidFill>
                  <a:schemeClr val="dk1"/>
                </a:solidFill>
                <a:latin typeface="Lexend"/>
                <a:ea typeface="Lexend"/>
                <a:cs typeface="Lexend"/>
                <a:sym typeface="Lexend"/>
              </a:defRPr>
            </a:lvl1pPr>
            <a:lvl2pPr lvl="1"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2pPr>
            <a:lvl3pPr lvl="2"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3pPr>
            <a:lvl4pPr lvl="3"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4pPr>
            <a:lvl5pPr lvl="4"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5pPr>
            <a:lvl6pPr lvl="5"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6pPr>
            <a:lvl7pPr lvl="6"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7pPr>
            <a:lvl8pPr lvl="7"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8pPr>
            <a:lvl9pPr lvl="8" rtl="0">
              <a:spcBef>
                <a:spcPts val="0"/>
              </a:spcBef>
              <a:spcAft>
                <a:spcPts val="0"/>
              </a:spcAft>
              <a:buClr>
                <a:schemeClr val="dk1"/>
              </a:buClr>
              <a:buSzPts val="3500"/>
              <a:buFont typeface="Lexend"/>
              <a:buNone/>
              <a:defRPr sz="3500">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8" r:id="rId6"/>
    <p:sldLayoutId id="2147483662" r:id="rId7"/>
    <p:sldLayoutId id="2147483663" r:id="rId8"/>
    <p:sldLayoutId id="2147483664" r:id="rId9"/>
    <p:sldLayoutId id="2147483668" r:id="rId10"/>
    <p:sldLayoutId id="2147483669" r:id="rId11"/>
    <p:sldLayoutId id="2147483671" r:id="rId12"/>
    <p:sldLayoutId id="2147483672" r:id="rId13"/>
    <p:sldLayoutId id="2147483673"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6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1263377" y="1519091"/>
            <a:ext cx="4544400" cy="14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WEATHER ANALYSIS</a:t>
            </a:r>
            <a:br>
              <a:rPr lang="en-US" dirty="0"/>
            </a:br>
            <a:endParaRPr dirty="0"/>
          </a:p>
        </p:txBody>
      </p:sp>
      <p:grpSp>
        <p:nvGrpSpPr>
          <p:cNvPr id="549" name="Google Shape;549;p35"/>
          <p:cNvGrpSpPr/>
          <p:nvPr/>
        </p:nvGrpSpPr>
        <p:grpSpPr>
          <a:xfrm>
            <a:off x="5805182" y="147787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229334" y="81777"/>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sp>
        <p:nvSpPr>
          <p:cNvPr id="4" name="Subtitle 3">
            <a:extLst>
              <a:ext uri="{FF2B5EF4-FFF2-40B4-BE49-F238E27FC236}">
                <a16:creationId xmlns:a16="http://schemas.microsoft.com/office/drawing/2014/main" id="{33F820E6-9323-2C64-2635-E12F4FC684CE}"/>
              </a:ext>
            </a:extLst>
          </p:cNvPr>
          <p:cNvSpPr>
            <a:spLocks noGrp="1"/>
          </p:cNvSpPr>
          <p:nvPr>
            <p:ph type="subTitle" idx="1"/>
          </p:nvPr>
        </p:nvSpPr>
        <p:spPr>
          <a:xfrm>
            <a:off x="134851" y="4092159"/>
            <a:ext cx="2065655" cy="365700"/>
          </a:xfr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r>
              <a:rPr lang="en-US" sz="1600" dirty="0">
                <a:solidFill>
                  <a:schemeClr val="tx2">
                    <a:lumMod val="75000"/>
                  </a:schemeClr>
                </a:solidFill>
              </a:rPr>
              <a:t>Atul Kumar Dubey</a:t>
            </a:r>
            <a:endParaRPr lang="en-IN" sz="1600"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bg/>
                                          </p:spTgt>
                                        </p:tgtEl>
                                      </p:cBhvr>
                                    </p:animEffect>
                                    <p:animScale>
                                      <p:cBhvr>
                                        <p:cTn id="7" dur="250" autoRev="1" fill="hold"/>
                                        <p:tgtEl>
                                          <p:spTgt spid="4">
                                            <p:bg/>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txEl>
                                              <p:pRg st="0" end="0"/>
                                            </p:txEl>
                                          </p:spTgt>
                                        </p:tgtEl>
                                      </p:cBhvr>
                                    </p:animEffect>
                                    <p:animScale>
                                      <p:cBhvr>
                                        <p:cTn id="1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8"/>
          <p:cNvSpPr txBox="1">
            <a:spLocks noGrp="1"/>
          </p:cNvSpPr>
          <p:nvPr>
            <p:ph type="title"/>
          </p:nvPr>
        </p:nvSpPr>
        <p:spPr>
          <a:xfrm>
            <a:off x="3962400" y="899160"/>
            <a:ext cx="5181600" cy="470954"/>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2400" dirty="0">
                <a:solidFill>
                  <a:schemeClr val="bg2">
                    <a:lumMod val="50000"/>
                    <a:lumOff val="50000"/>
                  </a:schemeClr>
                </a:solidFill>
              </a:rPr>
              <a:t> I</a:t>
            </a:r>
            <a:r>
              <a:rPr lang="en" sz="2400" dirty="0">
                <a:solidFill>
                  <a:schemeClr val="bg2">
                    <a:lumMod val="50000"/>
                    <a:lumOff val="50000"/>
                  </a:schemeClr>
                </a:solidFill>
              </a:rPr>
              <a:t>nsights and recommendations</a:t>
            </a:r>
            <a:endParaRPr sz="2400" dirty="0">
              <a:solidFill>
                <a:schemeClr val="bg2">
                  <a:lumMod val="50000"/>
                  <a:lumOff val="50000"/>
                </a:schemeClr>
              </a:solidFill>
            </a:endParaRPr>
          </a:p>
        </p:txBody>
      </p:sp>
      <p:sp>
        <p:nvSpPr>
          <p:cNvPr id="666" name="Google Shape;666;p38"/>
          <p:cNvSpPr txBox="1">
            <a:spLocks noGrp="1"/>
          </p:cNvSpPr>
          <p:nvPr>
            <p:ph type="subTitle" idx="1"/>
          </p:nvPr>
        </p:nvSpPr>
        <p:spPr>
          <a:xfrm>
            <a:off x="4927906" y="2036956"/>
            <a:ext cx="3920700" cy="2014654"/>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600" b="0" i="0" dirty="0">
                <a:solidFill>
                  <a:srgbClr val="D1D5DB"/>
                </a:solidFill>
                <a:effectLst/>
                <a:latin typeface="Söhne"/>
              </a:rPr>
              <a:t>Provide actionable insights and recommendations based on weather analysis to optimize preparedness, improve resource allocation, and mitigate the impact of extreme weather events.</a:t>
            </a:r>
            <a:endParaRPr sz="1600" dirty="0"/>
          </a:p>
        </p:txBody>
      </p:sp>
      <p:grpSp>
        <p:nvGrpSpPr>
          <p:cNvPr id="667" name="Google Shape;667;p38"/>
          <p:cNvGrpSpPr/>
          <p:nvPr/>
        </p:nvGrpSpPr>
        <p:grpSpPr>
          <a:xfrm>
            <a:off x="86651" y="1330934"/>
            <a:ext cx="1403339" cy="3393941"/>
            <a:chOff x="1499652" y="1390975"/>
            <a:chExt cx="1551680" cy="3752698"/>
          </a:xfrm>
        </p:grpSpPr>
        <p:sp>
          <p:nvSpPr>
            <p:cNvPr id="668" name="Google Shape;668;p38"/>
            <p:cNvSpPr/>
            <p:nvPr/>
          </p:nvSpPr>
          <p:spPr>
            <a:xfrm>
              <a:off x="2062994" y="1390975"/>
              <a:ext cx="69854" cy="172968"/>
            </a:xfrm>
            <a:custGeom>
              <a:avLst/>
              <a:gdLst/>
              <a:ahLst/>
              <a:cxnLst/>
              <a:rect l="l" t="t" r="r" b="b"/>
              <a:pathLst>
                <a:path w="9" h="22" extrusionOk="0">
                  <a:moveTo>
                    <a:pt x="5" y="22"/>
                  </a:moveTo>
                  <a:cubicBezTo>
                    <a:pt x="5" y="22"/>
                    <a:pt x="1" y="7"/>
                    <a:pt x="1" y="4"/>
                  </a:cubicBezTo>
                  <a:cubicBezTo>
                    <a:pt x="0" y="0"/>
                    <a:pt x="1" y="0"/>
                    <a:pt x="3" y="3"/>
                  </a:cubicBezTo>
                  <a:cubicBezTo>
                    <a:pt x="4" y="6"/>
                    <a:pt x="9" y="21"/>
                    <a:pt x="9" y="21"/>
                  </a:cubicBezTo>
                  <a:cubicBezTo>
                    <a:pt x="9" y="21"/>
                    <a:pt x="7" y="21"/>
                    <a:pt x="5"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69" name="Google Shape;669;p38"/>
            <p:cNvGrpSpPr/>
            <p:nvPr/>
          </p:nvGrpSpPr>
          <p:grpSpPr>
            <a:xfrm>
              <a:off x="1499652" y="1517451"/>
              <a:ext cx="1551680" cy="3626223"/>
              <a:chOff x="1268376" y="751875"/>
              <a:chExt cx="1826150" cy="4267650"/>
            </a:xfrm>
          </p:grpSpPr>
          <p:sp>
            <p:nvSpPr>
              <p:cNvPr id="670" name="Google Shape;670;p38"/>
              <p:cNvSpPr/>
              <p:nvPr/>
            </p:nvSpPr>
            <p:spPr>
              <a:xfrm>
                <a:off x="2146526" y="1892798"/>
                <a:ext cx="345937" cy="688546"/>
              </a:xfrm>
              <a:custGeom>
                <a:avLst/>
                <a:gdLst/>
                <a:ahLst/>
                <a:cxnLst/>
                <a:rect l="l" t="t" r="r" b="b"/>
                <a:pathLst>
                  <a:path w="44" h="87" extrusionOk="0">
                    <a:moveTo>
                      <a:pt x="43" y="68"/>
                    </a:moveTo>
                    <a:cubicBezTo>
                      <a:pt x="40" y="43"/>
                      <a:pt x="27" y="30"/>
                      <a:pt x="17" y="11"/>
                    </a:cubicBezTo>
                    <a:cubicBezTo>
                      <a:pt x="11" y="0"/>
                      <a:pt x="0" y="1"/>
                      <a:pt x="0" y="1"/>
                    </a:cubicBezTo>
                    <a:cubicBezTo>
                      <a:pt x="7" y="42"/>
                      <a:pt x="7" y="42"/>
                      <a:pt x="7" y="42"/>
                    </a:cubicBezTo>
                    <a:cubicBezTo>
                      <a:pt x="7" y="42"/>
                      <a:pt x="18" y="83"/>
                      <a:pt x="35" y="86"/>
                    </a:cubicBezTo>
                    <a:cubicBezTo>
                      <a:pt x="44" y="87"/>
                      <a:pt x="44" y="71"/>
                      <a:pt x="43" y="68"/>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38"/>
              <p:cNvSpPr/>
              <p:nvPr/>
            </p:nvSpPr>
            <p:spPr>
              <a:xfrm>
                <a:off x="1278356" y="924842"/>
                <a:ext cx="921391" cy="761725"/>
              </a:xfrm>
              <a:custGeom>
                <a:avLst/>
                <a:gdLst/>
                <a:ahLst/>
                <a:cxnLst/>
                <a:rect l="l" t="t" r="r" b="b"/>
                <a:pathLst>
                  <a:path w="117" h="96" extrusionOk="0">
                    <a:moveTo>
                      <a:pt x="0" y="96"/>
                    </a:moveTo>
                    <a:cubicBezTo>
                      <a:pt x="0" y="96"/>
                      <a:pt x="15" y="91"/>
                      <a:pt x="31" y="90"/>
                    </a:cubicBezTo>
                    <a:cubicBezTo>
                      <a:pt x="48" y="89"/>
                      <a:pt x="60" y="91"/>
                      <a:pt x="60" y="91"/>
                    </a:cubicBezTo>
                    <a:cubicBezTo>
                      <a:pt x="60" y="91"/>
                      <a:pt x="70" y="84"/>
                      <a:pt x="85" y="77"/>
                    </a:cubicBezTo>
                    <a:cubicBezTo>
                      <a:pt x="103" y="70"/>
                      <a:pt x="117" y="70"/>
                      <a:pt x="117" y="70"/>
                    </a:cubicBezTo>
                    <a:cubicBezTo>
                      <a:pt x="103" y="23"/>
                      <a:pt x="103" y="23"/>
                      <a:pt x="103" y="23"/>
                    </a:cubicBezTo>
                    <a:cubicBezTo>
                      <a:pt x="103" y="23"/>
                      <a:pt x="78" y="0"/>
                      <a:pt x="42" y="28"/>
                    </a:cubicBezTo>
                    <a:cubicBezTo>
                      <a:pt x="7" y="57"/>
                      <a:pt x="0" y="96"/>
                      <a:pt x="0"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38"/>
              <p:cNvSpPr/>
              <p:nvPr/>
            </p:nvSpPr>
            <p:spPr>
              <a:xfrm>
                <a:off x="2089977" y="838359"/>
                <a:ext cx="1004548" cy="641978"/>
              </a:xfrm>
              <a:custGeom>
                <a:avLst/>
                <a:gdLst/>
                <a:ahLst/>
                <a:cxnLst/>
                <a:rect l="l" t="t" r="r" b="b"/>
                <a:pathLst>
                  <a:path w="127" h="81" extrusionOk="0">
                    <a:moveTo>
                      <a:pt x="127" y="36"/>
                    </a:moveTo>
                    <a:cubicBezTo>
                      <a:pt x="127" y="36"/>
                      <a:pt x="112" y="41"/>
                      <a:pt x="98" y="49"/>
                    </a:cubicBezTo>
                    <a:cubicBezTo>
                      <a:pt x="83" y="58"/>
                      <a:pt x="74" y="66"/>
                      <a:pt x="74" y="66"/>
                    </a:cubicBezTo>
                    <a:cubicBezTo>
                      <a:pt x="74" y="66"/>
                      <a:pt x="62" y="66"/>
                      <a:pt x="46" y="69"/>
                    </a:cubicBezTo>
                    <a:cubicBezTo>
                      <a:pt x="27" y="72"/>
                      <a:pt x="14" y="81"/>
                      <a:pt x="14" y="81"/>
                    </a:cubicBezTo>
                    <a:cubicBezTo>
                      <a:pt x="0" y="34"/>
                      <a:pt x="0" y="34"/>
                      <a:pt x="0" y="34"/>
                    </a:cubicBezTo>
                    <a:cubicBezTo>
                      <a:pt x="0" y="34"/>
                      <a:pt x="9" y="0"/>
                      <a:pt x="54" y="4"/>
                    </a:cubicBezTo>
                    <a:cubicBezTo>
                      <a:pt x="99" y="8"/>
                      <a:pt x="127" y="36"/>
                      <a:pt x="127"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38"/>
              <p:cNvSpPr/>
              <p:nvPr/>
            </p:nvSpPr>
            <p:spPr>
              <a:xfrm>
                <a:off x="2249641" y="1716503"/>
                <a:ext cx="166316" cy="302695"/>
              </a:xfrm>
              <a:custGeom>
                <a:avLst/>
                <a:gdLst/>
                <a:ahLst/>
                <a:cxnLst/>
                <a:rect l="l" t="t" r="r" b="b"/>
                <a:pathLst>
                  <a:path w="21" h="38" extrusionOk="0">
                    <a:moveTo>
                      <a:pt x="2" y="0"/>
                    </a:moveTo>
                    <a:cubicBezTo>
                      <a:pt x="2" y="0"/>
                      <a:pt x="0" y="4"/>
                      <a:pt x="1" y="12"/>
                    </a:cubicBezTo>
                    <a:cubicBezTo>
                      <a:pt x="2" y="14"/>
                      <a:pt x="2" y="23"/>
                      <a:pt x="4" y="25"/>
                    </a:cubicBezTo>
                    <a:cubicBezTo>
                      <a:pt x="5" y="28"/>
                      <a:pt x="8" y="30"/>
                      <a:pt x="8" y="31"/>
                    </a:cubicBezTo>
                    <a:cubicBezTo>
                      <a:pt x="9" y="33"/>
                      <a:pt x="10" y="38"/>
                      <a:pt x="10" y="38"/>
                    </a:cubicBezTo>
                    <a:cubicBezTo>
                      <a:pt x="21" y="35"/>
                      <a:pt x="21" y="35"/>
                      <a:pt x="21" y="35"/>
                    </a:cubicBezTo>
                    <a:cubicBezTo>
                      <a:pt x="21" y="35"/>
                      <a:pt x="19" y="19"/>
                      <a:pt x="16" y="14"/>
                    </a:cubicBezTo>
                    <a:cubicBezTo>
                      <a:pt x="14" y="11"/>
                      <a:pt x="7" y="9"/>
                      <a:pt x="5" y="4"/>
                    </a:cubicBezTo>
                    <a:cubicBezTo>
                      <a:pt x="4" y="1"/>
                      <a:pt x="2" y="0"/>
                      <a:pt x="2" y="0"/>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38"/>
              <p:cNvSpPr/>
              <p:nvPr/>
            </p:nvSpPr>
            <p:spPr>
              <a:xfrm>
                <a:off x="2304537" y="1970947"/>
                <a:ext cx="269433" cy="648630"/>
              </a:xfrm>
              <a:custGeom>
                <a:avLst/>
                <a:gdLst/>
                <a:ahLst/>
                <a:cxnLst/>
                <a:rect l="l" t="t" r="r" b="b"/>
                <a:pathLst>
                  <a:path w="34" h="82" extrusionOk="0">
                    <a:moveTo>
                      <a:pt x="0" y="5"/>
                    </a:moveTo>
                    <a:cubicBezTo>
                      <a:pt x="0" y="5"/>
                      <a:pt x="2" y="32"/>
                      <a:pt x="4" y="46"/>
                    </a:cubicBezTo>
                    <a:cubicBezTo>
                      <a:pt x="6" y="60"/>
                      <a:pt x="0" y="69"/>
                      <a:pt x="9" y="75"/>
                    </a:cubicBezTo>
                    <a:cubicBezTo>
                      <a:pt x="20" y="82"/>
                      <a:pt x="31" y="76"/>
                      <a:pt x="32" y="65"/>
                    </a:cubicBezTo>
                    <a:cubicBezTo>
                      <a:pt x="33" y="54"/>
                      <a:pt x="34" y="52"/>
                      <a:pt x="29" y="34"/>
                    </a:cubicBezTo>
                    <a:cubicBezTo>
                      <a:pt x="24" y="17"/>
                      <a:pt x="20" y="0"/>
                      <a:pt x="20" y="0"/>
                    </a:cubicBezTo>
                    <a:cubicBezTo>
                      <a:pt x="20" y="0"/>
                      <a:pt x="4" y="6"/>
                      <a:pt x="0" y="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38"/>
              <p:cNvSpPr/>
              <p:nvPr/>
            </p:nvSpPr>
            <p:spPr>
              <a:xfrm>
                <a:off x="2083325" y="1101138"/>
                <a:ext cx="345937" cy="1084375"/>
              </a:xfrm>
              <a:custGeom>
                <a:avLst/>
                <a:gdLst/>
                <a:ahLst/>
                <a:cxnLst/>
                <a:rect l="l" t="t" r="r" b="b"/>
                <a:pathLst>
                  <a:path w="44" h="137" extrusionOk="0">
                    <a:moveTo>
                      <a:pt x="44" y="137"/>
                    </a:moveTo>
                    <a:cubicBezTo>
                      <a:pt x="2" y="0"/>
                      <a:pt x="2" y="0"/>
                      <a:pt x="2" y="0"/>
                    </a:cubicBezTo>
                    <a:cubicBezTo>
                      <a:pt x="0" y="0"/>
                      <a:pt x="0" y="0"/>
                      <a:pt x="0" y="0"/>
                    </a:cubicBezTo>
                    <a:cubicBezTo>
                      <a:pt x="42" y="137"/>
                      <a:pt x="42" y="137"/>
                      <a:pt x="42" y="137"/>
                    </a:cubicBezTo>
                    <a:cubicBezTo>
                      <a:pt x="43" y="137"/>
                      <a:pt x="44" y="137"/>
                      <a:pt x="44" y="1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38"/>
              <p:cNvSpPr/>
              <p:nvPr/>
            </p:nvSpPr>
            <p:spPr>
              <a:xfrm>
                <a:off x="2233010" y="1693220"/>
                <a:ext cx="182949" cy="189600"/>
              </a:xfrm>
              <a:custGeom>
                <a:avLst/>
                <a:gdLst/>
                <a:ahLst/>
                <a:cxnLst/>
                <a:rect l="l" t="t" r="r" b="b"/>
                <a:pathLst>
                  <a:path w="23" h="24" extrusionOk="0">
                    <a:moveTo>
                      <a:pt x="8" y="3"/>
                    </a:moveTo>
                    <a:cubicBezTo>
                      <a:pt x="5" y="6"/>
                      <a:pt x="0" y="10"/>
                      <a:pt x="1" y="14"/>
                    </a:cubicBezTo>
                    <a:cubicBezTo>
                      <a:pt x="3" y="18"/>
                      <a:pt x="2" y="17"/>
                      <a:pt x="5" y="20"/>
                    </a:cubicBezTo>
                    <a:cubicBezTo>
                      <a:pt x="8" y="24"/>
                      <a:pt x="12" y="21"/>
                      <a:pt x="16" y="20"/>
                    </a:cubicBezTo>
                    <a:cubicBezTo>
                      <a:pt x="20" y="19"/>
                      <a:pt x="23" y="16"/>
                      <a:pt x="19" y="12"/>
                    </a:cubicBezTo>
                    <a:cubicBezTo>
                      <a:pt x="19" y="7"/>
                      <a:pt x="16" y="6"/>
                      <a:pt x="15" y="4"/>
                    </a:cubicBezTo>
                    <a:cubicBezTo>
                      <a:pt x="14" y="0"/>
                      <a:pt x="10" y="0"/>
                      <a:pt x="8" y="3"/>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7" name="Google Shape;677;p38"/>
              <p:cNvSpPr/>
              <p:nvPr/>
            </p:nvSpPr>
            <p:spPr>
              <a:xfrm>
                <a:off x="1268376" y="1204252"/>
                <a:ext cx="189601" cy="482316"/>
              </a:xfrm>
              <a:custGeom>
                <a:avLst/>
                <a:gdLst/>
                <a:ahLst/>
                <a:cxnLst/>
                <a:rect l="l" t="t" r="r" b="b"/>
                <a:pathLst>
                  <a:path w="24" h="61" extrusionOk="0">
                    <a:moveTo>
                      <a:pt x="24" y="0"/>
                    </a:moveTo>
                    <a:cubicBezTo>
                      <a:pt x="24" y="0"/>
                      <a:pt x="4" y="26"/>
                      <a:pt x="2" y="39"/>
                    </a:cubicBezTo>
                    <a:cubicBezTo>
                      <a:pt x="0" y="51"/>
                      <a:pt x="1" y="61"/>
                      <a:pt x="1" y="61"/>
                    </a:cubicBezTo>
                    <a:cubicBezTo>
                      <a:pt x="1" y="61"/>
                      <a:pt x="5" y="43"/>
                      <a:pt x="16" y="35"/>
                    </a:cubicBezTo>
                    <a:cubicBezTo>
                      <a:pt x="15" y="24"/>
                      <a:pt x="24" y="0"/>
                      <a:pt x="2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38"/>
              <p:cNvSpPr/>
              <p:nvPr/>
            </p:nvSpPr>
            <p:spPr>
              <a:xfrm>
                <a:off x="2675409" y="831706"/>
                <a:ext cx="419116" cy="292715"/>
              </a:xfrm>
              <a:custGeom>
                <a:avLst/>
                <a:gdLst/>
                <a:ahLst/>
                <a:cxnLst/>
                <a:rect l="l" t="t" r="r" b="b"/>
                <a:pathLst>
                  <a:path w="53" h="37" extrusionOk="0">
                    <a:moveTo>
                      <a:pt x="0" y="0"/>
                    </a:moveTo>
                    <a:cubicBezTo>
                      <a:pt x="0" y="0"/>
                      <a:pt x="31" y="10"/>
                      <a:pt x="39" y="20"/>
                    </a:cubicBezTo>
                    <a:cubicBezTo>
                      <a:pt x="48" y="29"/>
                      <a:pt x="53" y="37"/>
                      <a:pt x="53" y="37"/>
                    </a:cubicBezTo>
                    <a:cubicBezTo>
                      <a:pt x="53" y="37"/>
                      <a:pt x="39" y="24"/>
                      <a:pt x="26" y="25"/>
                    </a:cubicBezTo>
                    <a:cubicBezTo>
                      <a:pt x="20" y="1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9" name="Google Shape;679;p38"/>
              <p:cNvSpPr/>
              <p:nvPr/>
            </p:nvSpPr>
            <p:spPr>
              <a:xfrm>
                <a:off x="1381472" y="791790"/>
                <a:ext cx="708507" cy="688546"/>
              </a:xfrm>
              <a:custGeom>
                <a:avLst/>
                <a:gdLst/>
                <a:ahLst/>
                <a:cxnLst/>
                <a:rect l="l" t="t" r="r" b="b"/>
                <a:pathLst>
                  <a:path w="90" h="87" extrusionOk="0">
                    <a:moveTo>
                      <a:pt x="90" y="39"/>
                    </a:moveTo>
                    <a:cubicBezTo>
                      <a:pt x="78" y="0"/>
                      <a:pt x="78" y="0"/>
                      <a:pt x="78" y="0"/>
                    </a:cubicBezTo>
                    <a:cubicBezTo>
                      <a:pt x="71" y="4"/>
                      <a:pt x="48" y="18"/>
                      <a:pt x="36" y="25"/>
                    </a:cubicBezTo>
                    <a:cubicBezTo>
                      <a:pt x="22" y="33"/>
                      <a:pt x="0" y="57"/>
                      <a:pt x="2" y="87"/>
                    </a:cubicBezTo>
                    <a:cubicBezTo>
                      <a:pt x="9" y="75"/>
                      <a:pt x="16" y="69"/>
                      <a:pt x="39" y="55"/>
                    </a:cubicBezTo>
                    <a:cubicBezTo>
                      <a:pt x="53" y="47"/>
                      <a:pt x="74" y="40"/>
                      <a:pt x="9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38"/>
              <p:cNvSpPr/>
              <p:nvPr/>
            </p:nvSpPr>
            <p:spPr>
              <a:xfrm>
                <a:off x="1996840" y="751875"/>
                <a:ext cx="884801" cy="349263"/>
              </a:xfrm>
              <a:custGeom>
                <a:avLst/>
                <a:gdLst/>
                <a:ahLst/>
                <a:cxnLst/>
                <a:rect l="l" t="t" r="r" b="b"/>
                <a:pathLst>
                  <a:path w="112" h="44" extrusionOk="0">
                    <a:moveTo>
                      <a:pt x="12" y="44"/>
                    </a:moveTo>
                    <a:cubicBezTo>
                      <a:pt x="0" y="5"/>
                      <a:pt x="0" y="5"/>
                      <a:pt x="0" y="5"/>
                    </a:cubicBezTo>
                    <a:cubicBezTo>
                      <a:pt x="8" y="5"/>
                      <a:pt x="35" y="3"/>
                      <a:pt x="49" y="2"/>
                    </a:cubicBezTo>
                    <a:cubicBezTo>
                      <a:pt x="65" y="0"/>
                      <a:pt x="97" y="8"/>
                      <a:pt x="112" y="35"/>
                    </a:cubicBezTo>
                    <a:cubicBezTo>
                      <a:pt x="99" y="28"/>
                      <a:pt x="90" y="27"/>
                      <a:pt x="63" y="29"/>
                    </a:cubicBezTo>
                    <a:cubicBezTo>
                      <a:pt x="47" y="30"/>
                      <a:pt x="26" y="36"/>
                      <a:pt x="12" y="4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38"/>
              <p:cNvSpPr/>
              <p:nvPr/>
            </p:nvSpPr>
            <p:spPr>
              <a:xfrm>
                <a:off x="1354862" y="3070310"/>
                <a:ext cx="618695" cy="1543405"/>
              </a:xfrm>
              <a:custGeom>
                <a:avLst/>
                <a:gdLst/>
                <a:ahLst/>
                <a:cxnLst/>
                <a:rect l="l" t="t" r="r" b="b"/>
                <a:pathLst>
                  <a:path w="78" h="195" extrusionOk="0">
                    <a:moveTo>
                      <a:pt x="40" y="0"/>
                    </a:moveTo>
                    <a:cubicBezTo>
                      <a:pt x="40" y="0"/>
                      <a:pt x="24" y="69"/>
                      <a:pt x="21" y="79"/>
                    </a:cubicBezTo>
                    <a:cubicBezTo>
                      <a:pt x="17" y="90"/>
                      <a:pt x="6" y="108"/>
                      <a:pt x="5" y="145"/>
                    </a:cubicBezTo>
                    <a:cubicBezTo>
                      <a:pt x="4" y="155"/>
                      <a:pt x="1" y="185"/>
                      <a:pt x="0" y="194"/>
                    </a:cubicBezTo>
                    <a:cubicBezTo>
                      <a:pt x="0" y="194"/>
                      <a:pt x="0" y="194"/>
                      <a:pt x="0" y="194"/>
                    </a:cubicBezTo>
                    <a:cubicBezTo>
                      <a:pt x="6" y="194"/>
                      <a:pt x="11" y="194"/>
                      <a:pt x="17" y="195"/>
                    </a:cubicBezTo>
                    <a:cubicBezTo>
                      <a:pt x="22" y="176"/>
                      <a:pt x="30" y="153"/>
                      <a:pt x="32" y="146"/>
                    </a:cubicBezTo>
                    <a:cubicBezTo>
                      <a:pt x="40" y="122"/>
                      <a:pt x="47" y="103"/>
                      <a:pt x="49" y="95"/>
                    </a:cubicBezTo>
                    <a:cubicBezTo>
                      <a:pt x="56" y="74"/>
                      <a:pt x="78" y="12"/>
                      <a:pt x="78" y="12"/>
                    </a:cubicBezTo>
                    <a:lnTo>
                      <a:pt x="4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38"/>
              <p:cNvSpPr/>
              <p:nvPr/>
            </p:nvSpPr>
            <p:spPr>
              <a:xfrm>
                <a:off x="1837177" y="3156794"/>
                <a:ext cx="425769" cy="1450269"/>
              </a:xfrm>
              <a:custGeom>
                <a:avLst/>
                <a:gdLst/>
                <a:ahLst/>
                <a:cxnLst/>
                <a:rect l="l" t="t" r="r" b="b"/>
                <a:pathLst>
                  <a:path w="54" h="183" extrusionOk="0">
                    <a:moveTo>
                      <a:pt x="9" y="102"/>
                    </a:moveTo>
                    <a:cubicBezTo>
                      <a:pt x="11" y="133"/>
                      <a:pt x="22" y="169"/>
                      <a:pt x="24" y="178"/>
                    </a:cubicBezTo>
                    <a:cubicBezTo>
                      <a:pt x="24" y="183"/>
                      <a:pt x="35" y="182"/>
                      <a:pt x="42" y="178"/>
                    </a:cubicBezTo>
                    <a:cubicBezTo>
                      <a:pt x="41" y="150"/>
                      <a:pt x="40" y="100"/>
                      <a:pt x="41" y="92"/>
                    </a:cubicBezTo>
                    <a:cubicBezTo>
                      <a:pt x="42" y="82"/>
                      <a:pt x="53" y="3"/>
                      <a:pt x="54" y="0"/>
                    </a:cubicBezTo>
                    <a:cubicBezTo>
                      <a:pt x="54" y="0"/>
                      <a:pt x="9" y="7"/>
                      <a:pt x="5" y="5"/>
                    </a:cubicBezTo>
                    <a:cubicBezTo>
                      <a:pt x="0" y="3"/>
                      <a:pt x="13" y="51"/>
                      <a:pt x="13" y="66"/>
                    </a:cubicBezTo>
                    <a:cubicBezTo>
                      <a:pt x="13" y="76"/>
                      <a:pt x="7" y="86"/>
                      <a:pt x="9" y="10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38"/>
              <p:cNvSpPr/>
              <p:nvPr/>
            </p:nvSpPr>
            <p:spPr>
              <a:xfrm>
                <a:off x="1348209" y="1899451"/>
                <a:ext cx="1017854" cy="2255236"/>
              </a:xfrm>
              <a:custGeom>
                <a:avLst/>
                <a:gdLst/>
                <a:ahLst/>
                <a:cxnLst/>
                <a:rect l="l" t="t" r="r" b="b"/>
                <a:pathLst>
                  <a:path w="129" h="285" extrusionOk="0">
                    <a:moveTo>
                      <a:pt x="39" y="47"/>
                    </a:moveTo>
                    <a:cubicBezTo>
                      <a:pt x="39" y="51"/>
                      <a:pt x="44" y="61"/>
                      <a:pt x="52" y="93"/>
                    </a:cubicBezTo>
                    <a:cubicBezTo>
                      <a:pt x="55" y="106"/>
                      <a:pt x="18" y="120"/>
                      <a:pt x="18" y="154"/>
                    </a:cubicBezTo>
                    <a:cubicBezTo>
                      <a:pt x="9" y="175"/>
                      <a:pt x="0" y="257"/>
                      <a:pt x="0" y="257"/>
                    </a:cubicBezTo>
                    <a:cubicBezTo>
                      <a:pt x="0" y="257"/>
                      <a:pt x="32" y="278"/>
                      <a:pt x="59" y="280"/>
                    </a:cubicBezTo>
                    <a:cubicBezTo>
                      <a:pt x="103" y="285"/>
                      <a:pt x="113" y="275"/>
                      <a:pt x="129" y="264"/>
                    </a:cubicBezTo>
                    <a:cubicBezTo>
                      <a:pt x="126" y="244"/>
                      <a:pt x="126" y="200"/>
                      <a:pt x="121" y="165"/>
                    </a:cubicBezTo>
                    <a:cubicBezTo>
                      <a:pt x="116" y="137"/>
                      <a:pt x="108" y="100"/>
                      <a:pt x="108" y="92"/>
                    </a:cubicBezTo>
                    <a:cubicBezTo>
                      <a:pt x="109" y="75"/>
                      <a:pt x="123" y="71"/>
                      <a:pt x="125" y="53"/>
                    </a:cubicBezTo>
                    <a:cubicBezTo>
                      <a:pt x="127" y="35"/>
                      <a:pt x="104" y="0"/>
                      <a:pt x="104" y="0"/>
                    </a:cubicBezTo>
                    <a:cubicBezTo>
                      <a:pt x="104" y="0"/>
                      <a:pt x="54" y="0"/>
                      <a:pt x="42" y="3"/>
                    </a:cubicBezTo>
                    <a:cubicBezTo>
                      <a:pt x="30" y="6"/>
                      <a:pt x="36" y="22"/>
                      <a:pt x="39" y="4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38"/>
              <p:cNvSpPr/>
              <p:nvPr/>
            </p:nvSpPr>
            <p:spPr>
              <a:xfrm>
                <a:off x="1767325" y="1663282"/>
                <a:ext cx="362570" cy="339283"/>
              </a:xfrm>
              <a:custGeom>
                <a:avLst/>
                <a:gdLst/>
                <a:ahLst/>
                <a:cxnLst/>
                <a:rect l="l" t="t" r="r" b="b"/>
                <a:pathLst>
                  <a:path w="46" h="43" extrusionOk="0">
                    <a:moveTo>
                      <a:pt x="46" y="31"/>
                    </a:moveTo>
                    <a:cubicBezTo>
                      <a:pt x="46" y="31"/>
                      <a:pt x="35" y="27"/>
                      <a:pt x="35" y="20"/>
                    </a:cubicBezTo>
                    <a:cubicBezTo>
                      <a:pt x="36" y="13"/>
                      <a:pt x="35" y="0"/>
                      <a:pt x="35" y="0"/>
                    </a:cubicBezTo>
                    <a:cubicBezTo>
                      <a:pt x="25" y="0"/>
                      <a:pt x="25" y="0"/>
                      <a:pt x="25" y="0"/>
                    </a:cubicBezTo>
                    <a:cubicBezTo>
                      <a:pt x="21" y="0"/>
                      <a:pt x="21" y="0"/>
                      <a:pt x="21" y="0"/>
                    </a:cubicBezTo>
                    <a:cubicBezTo>
                      <a:pt x="11" y="0"/>
                      <a:pt x="11" y="0"/>
                      <a:pt x="11" y="0"/>
                    </a:cubicBezTo>
                    <a:cubicBezTo>
                      <a:pt x="11" y="0"/>
                      <a:pt x="11" y="13"/>
                      <a:pt x="11" y="20"/>
                    </a:cubicBezTo>
                    <a:cubicBezTo>
                      <a:pt x="11" y="27"/>
                      <a:pt x="0" y="31"/>
                      <a:pt x="0" y="31"/>
                    </a:cubicBezTo>
                    <a:cubicBezTo>
                      <a:pt x="0" y="31"/>
                      <a:pt x="5" y="39"/>
                      <a:pt x="17" y="42"/>
                    </a:cubicBezTo>
                    <a:cubicBezTo>
                      <a:pt x="18" y="43"/>
                      <a:pt x="19" y="43"/>
                      <a:pt x="21" y="43"/>
                    </a:cubicBezTo>
                    <a:cubicBezTo>
                      <a:pt x="22" y="43"/>
                      <a:pt x="22" y="43"/>
                      <a:pt x="23" y="43"/>
                    </a:cubicBezTo>
                    <a:cubicBezTo>
                      <a:pt x="24" y="43"/>
                      <a:pt x="24" y="43"/>
                      <a:pt x="25" y="43"/>
                    </a:cubicBezTo>
                    <a:cubicBezTo>
                      <a:pt x="27" y="43"/>
                      <a:pt x="28" y="43"/>
                      <a:pt x="29" y="42"/>
                    </a:cubicBezTo>
                    <a:cubicBezTo>
                      <a:pt x="41" y="39"/>
                      <a:pt x="46" y="31"/>
                      <a:pt x="46" y="31"/>
                    </a:cubicBezTo>
                    <a:close/>
                  </a:path>
                </a:pathLst>
              </a:custGeom>
              <a:solidFill>
                <a:srgbClr val="3924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38"/>
              <p:cNvSpPr/>
              <p:nvPr/>
            </p:nvSpPr>
            <p:spPr>
              <a:xfrm>
                <a:off x="1744050" y="1819625"/>
                <a:ext cx="402475" cy="325975"/>
              </a:xfrm>
              <a:custGeom>
                <a:avLst/>
                <a:gdLst/>
                <a:ahLst/>
                <a:cxnLst/>
                <a:rect l="l" t="t" r="r" b="b"/>
                <a:pathLst>
                  <a:path w="49" h="41" extrusionOk="0">
                    <a:moveTo>
                      <a:pt x="14" y="0"/>
                    </a:moveTo>
                    <a:cubicBezTo>
                      <a:pt x="14" y="0"/>
                      <a:pt x="26" y="8"/>
                      <a:pt x="34" y="4"/>
                    </a:cubicBezTo>
                    <a:cubicBezTo>
                      <a:pt x="41" y="1"/>
                      <a:pt x="41" y="1"/>
                      <a:pt x="41" y="1"/>
                    </a:cubicBezTo>
                    <a:cubicBezTo>
                      <a:pt x="41" y="1"/>
                      <a:pt x="49" y="12"/>
                      <a:pt x="48" y="17"/>
                    </a:cubicBezTo>
                    <a:cubicBezTo>
                      <a:pt x="47" y="22"/>
                      <a:pt x="39" y="39"/>
                      <a:pt x="39" y="40"/>
                    </a:cubicBezTo>
                    <a:cubicBezTo>
                      <a:pt x="39" y="41"/>
                      <a:pt x="26" y="33"/>
                      <a:pt x="23" y="28"/>
                    </a:cubicBezTo>
                    <a:cubicBezTo>
                      <a:pt x="20" y="22"/>
                      <a:pt x="0" y="15"/>
                      <a:pt x="0" y="13"/>
                    </a:cubicBezTo>
                    <a:cubicBezTo>
                      <a:pt x="0" y="11"/>
                      <a:pt x="14" y="0"/>
                      <a:pt x="1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38"/>
              <p:cNvSpPr/>
              <p:nvPr/>
            </p:nvSpPr>
            <p:spPr>
              <a:xfrm>
                <a:off x="1577724" y="2667826"/>
                <a:ext cx="369222" cy="246147"/>
              </a:xfrm>
              <a:custGeom>
                <a:avLst/>
                <a:gdLst/>
                <a:ahLst/>
                <a:cxnLst/>
                <a:rect l="l" t="t" r="r" b="b"/>
                <a:pathLst>
                  <a:path w="47" h="31" extrusionOk="0">
                    <a:moveTo>
                      <a:pt x="0" y="10"/>
                    </a:moveTo>
                    <a:cubicBezTo>
                      <a:pt x="0" y="10"/>
                      <a:pt x="2" y="11"/>
                      <a:pt x="6" y="16"/>
                    </a:cubicBezTo>
                    <a:cubicBezTo>
                      <a:pt x="10" y="21"/>
                      <a:pt x="14" y="20"/>
                      <a:pt x="19" y="20"/>
                    </a:cubicBezTo>
                    <a:cubicBezTo>
                      <a:pt x="25" y="20"/>
                      <a:pt x="21" y="23"/>
                      <a:pt x="29" y="27"/>
                    </a:cubicBezTo>
                    <a:cubicBezTo>
                      <a:pt x="37" y="31"/>
                      <a:pt x="45" y="26"/>
                      <a:pt x="46" y="24"/>
                    </a:cubicBezTo>
                    <a:cubicBezTo>
                      <a:pt x="47" y="23"/>
                      <a:pt x="35" y="7"/>
                      <a:pt x="29" y="5"/>
                    </a:cubicBezTo>
                    <a:cubicBezTo>
                      <a:pt x="24" y="3"/>
                      <a:pt x="13" y="0"/>
                      <a:pt x="13" y="0"/>
                    </a:cubicBezTo>
                    <a:cubicBezTo>
                      <a:pt x="13" y="0"/>
                      <a:pt x="2" y="1"/>
                      <a:pt x="0" y="10"/>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38"/>
              <p:cNvSpPr/>
              <p:nvPr/>
            </p:nvSpPr>
            <p:spPr>
              <a:xfrm>
                <a:off x="1301641" y="1899451"/>
                <a:ext cx="472337" cy="894777"/>
              </a:xfrm>
              <a:custGeom>
                <a:avLst/>
                <a:gdLst/>
                <a:ahLst/>
                <a:cxnLst/>
                <a:rect l="l" t="t" r="r" b="b"/>
                <a:pathLst>
                  <a:path w="60" h="113" extrusionOk="0">
                    <a:moveTo>
                      <a:pt x="43" y="4"/>
                    </a:moveTo>
                    <a:cubicBezTo>
                      <a:pt x="38" y="5"/>
                      <a:pt x="32" y="16"/>
                      <a:pt x="24" y="27"/>
                    </a:cubicBezTo>
                    <a:cubicBezTo>
                      <a:pt x="16" y="38"/>
                      <a:pt x="16" y="38"/>
                      <a:pt x="7" y="50"/>
                    </a:cubicBezTo>
                    <a:cubicBezTo>
                      <a:pt x="5" y="54"/>
                      <a:pt x="3" y="57"/>
                      <a:pt x="1" y="65"/>
                    </a:cubicBezTo>
                    <a:cubicBezTo>
                      <a:pt x="0" y="69"/>
                      <a:pt x="3" y="72"/>
                      <a:pt x="5" y="76"/>
                    </a:cubicBezTo>
                    <a:cubicBezTo>
                      <a:pt x="6" y="80"/>
                      <a:pt x="14" y="91"/>
                      <a:pt x="20" y="99"/>
                    </a:cubicBezTo>
                    <a:cubicBezTo>
                      <a:pt x="23" y="103"/>
                      <a:pt x="37" y="113"/>
                      <a:pt x="37" y="113"/>
                    </a:cubicBezTo>
                    <a:cubicBezTo>
                      <a:pt x="37" y="113"/>
                      <a:pt x="37" y="106"/>
                      <a:pt x="42" y="103"/>
                    </a:cubicBezTo>
                    <a:cubicBezTo>
                      <a:pt x="48" y="98"/>
                      <a:pt x="51" y="97"/>
                      <a:pt x="51" y="97"/>
                    </a:cubicBezTo>
                    <a:cubicBezTo>
                      <a:pt x="51" y="97"/>
                      <a:pt x="43" y="85"/>
                      <a:pt x="40" y="81"/>
                    </a:cubicBezTo>
                    <a:cubicBezTo>
                      <a:pt x="33" y="72"/>
                      <a:pt x="30" y="65"/>
                      <a:pt x="30" y="65"/>
                    </a:cubicBezTo>
                    <a:cubicBezTo>
                      <a:pt x="30" y="65"/>
                      <a:pt x="45" y="53"/>
                      <a:pt x="55" y="40"/>
                    </a:cubicBezTo>
                    <a:cubicBezTo>
                      <a:pt x="56" y="38"/>
                      <a:pt x="60" y="28"/>
                      <a:pt x="60" y="22"/>
                    </a:cubicBezTo>
                    <a:cubicBezTo>
                      <a:pt x="59" y="11"/>
                      <a:pt x="54" y="0"/>
                      <a:pt x="43"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38"/>
              <p:cNvSpPr/>
              <p:nvPr/>
            </p:nvSpPr>
            <p:spPr>
              <a:xfrm>
                <a:off x="1986862" y="1257473"/>
                <a:ext cx="199579" cy="508926"/>
              </a:xfrm>
              <a:custGeom>
                <a:avLst/>
                <a:gdLst/>
                <a:ahLst/>
                <a:cxnLst/>
                <a:rect l="l" t="t" r="r" b="b"/>
                <a:pathLst>
                  <a:path w="25" h="64" extrusionOk="0">
                    <a:moveTo>
                      <a:pt x="4" y="63"/>
                    </a:moveTo>
                    <a:cubicBezTo>
                      <a:pt x="4" y="63"/>
                      <a:pt x="11" y="57"/>
                      <a:pt x="7" y="52"/>
                    </a:cubicBezTo>
                    <a:cubicBezTo>
                      <a:pt x="4" y="47"/>
                      <a:pt x="0" y="47"/>
                      <a:pt x="2" y="34"/>
                    </a:cubicBezTo>
                    <a:cubicBezTo>
                      <a:pt x="3" y="32"/>
                      <a:pt x="4" y="1"/>
                      <a:pt x="4" y="1"/>
                    </a:cubicBezTo>
                    <a:cubicBezTo>
                      <a:pt x="4" y="1"/>
                      <a:pt x="16" y="0"/>
                      <a:pt x="19" y="15"/>
                    </a:cubicBezTo>
                    <a:cubicBezTo>
                      <a:pt x="22" y="27"/>
                      <a:pt x="12" y="32"/>
                      <a:pt x="16" y="36"/>
                    </a:cubicBezTo>
                    <a:cubicBezTo>
                      <a:pt x="19" y="39"/>
                      <a:pt x="25" y="42"/>
                      <a:pt x="20" y="46"/>
                    </a:cubicBezTo>
                    <a:cubicBezTo>
                      <a:pt x="17" y="48"/>
                      <a:pt x="15" y="51"/>
                      <a:pt x="19" y="54"/>
                    </a:cubicBezTo>
                    <a:cubicBezTo>
                      <a:pt x="23" y="56"/>
                      <a:pt x="15" y="62"/>
                      <a:pt x="15" y="62"/>
                    </a:cubicBezTo>
                    <a:cubicBezTo>
                      <a:pt x="3" y="64"/>
                      <a:pt x="3" y="64"/>
                      <a:pt x="3" y="64"/>
                    </a:cubicBezTo>
                    <a:cubicBezTo>
                      <a:pt x="3" y="64"/>
                      <a:pt x="3" y="64"/>
                      <a:pt x="3" y="64"/>
                    </a:cubicBezTo>
                    <a:cubicBezTo>
                      <a:pt x="3" y="64"/>
                      <a:pt x="3" y="64"/>
                      <a:pt x="3" y="64"/>
                    </a:cubicBezTo>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38"/>
              <p:cNvSpPr/>
              <p:nvPr/>
            </p:nvSpPr>
            <p:spPr>
              <a:xfrm>
                <a:off x="1734062" y="1503620"/>
                <a:ext cx="79832" cy="109769"/>
              </a:xfrm>
              <a:custGeom>
                <a:avLst/>
                <a:gdLst/>
                <a:ahLst/>
                <a:cxnLst/>
                <a:rect l="l" t="t" r="r" b="b"/>
                <a:pathLst>
                  <a:path w="10" h="14" extrusionOk="0">
                    <a:moveTo>
                      <a:pt x="7" y="2"/>
                    </a:moveTo>
                    <a:cubicBezTo>
                      <a:pt x="7" y="2"/>
                      <a:pt x="4" y="0"/>
                      <a:pt x="2" y="4"/>
                    </a:cubicBezTo>
                    <a:cubicBezTo>
                      <a:pt x="0" y="8"/>
                      <a:pt x="4" y="14"/>
                      <a:pt x="7" y="14"/>
                    </a:cubicBezTo>
                    <a:cubicBezTo>
                      <a:pt x="10"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38"/>
              <p:cNvSpPr/>
              <p:nvPr/>
            </p:nvSpPr>
            <p:spPr>
              <a:xfrm>
                <a:off x="1773978" y="1307369"/>
                <a:ext cx="349264" cy="482316"/>
              </a:xfrm>
              <a:custGeom>
                <a:avLst/>
                <a:gdLst/>
                <a:ahLst/>
                <a:cxnLst/>
                <a:rect l="l" t="t" r="r" b="b"/>
                <a:pathLst>
                  <a:path w="44" h="61" extrusionOk="0">
                    <a:moveTo>
                      <a:pt x="44" y="31"/>
                    </a:moveTo>
                    <a:cubicBezTo>
                      <a:pt x="44" y="48"/>
                      <a:pt x="37" y="57"/>
                      <a:pt x="30" y="58"/>
                    </a:cubicBezTo>
                    <a:cubicBezTo>
                      <a:pt x="18" y="61"/>
                      <a:pt x="0" y="48"/>
                      <a:pt x="0" y="31"/>
                    </a:cubicBezTo>
                    <a:cubicBezTo>
                      <a:pt x="0" y="14"/>
                      <a:pt x="10" y="0"/>
                      <a:pt x="22" y="0"/>
                    </a:cubicBezTo>
                    <a:cubicBezTo>
                      <a:pt x="34" y="0"/>
                      <a:pt x="44" y="14"/>
                      <a:pt x="44"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 name="Google Shape;691;p38"/>
              <p:cNvSpPr/>
              <p:nvPr/>
            </p:nvSpPr>
            <p:spPr>
              <a:xfrm>
                <a:off x="1571072" y="1250820"/>
                <a:ext cx="345937" cy="528883"/>
              </a:xfrm>
              <a:custGeom>
                <a:avLst/>
                <a:gdLst/>
                <a:ahLst/>
                <a:cxnLst/>
                <a:rect l="l" t="t" r="r" b="b"/>
                <a:pathLst>
                  <a:path w="44" h="67" extrusionOk="0">
                    <a:moveTo>
                      <a:pt x="19" y="66"/>
                    </a:moveTo>
                    <a:cubicBezTo>
                      <a:pt x="19" y="66"/>
                      <a:pt x="8" y="61"/>
                      <a:pt x="11" y="56"/>
                    </a:cubicBezTo>
                    <a:cubicBezTo>
                      <a:pt x="14" y="51"/>
                      <a:pt x="13" y="49"/>
                      <a:pt x="10" y="48"/>
                    </a:cubicBezTo>
                    <a:cubicBezTo>
                      <a:pt x="3" y="44"/>
                      <a:pt x="0" y="39"/>
                      <a:pt x="6" y="35"/>
                    </a:cubicBezTo>
                    <a:cubicBezTo>
                      <a:pt x="11" y="31"/>
                      <a:pt x="12" y="27"/>
                      <a:pt x="11" y="26"/>
                    </a:cubicBezTo>
                    <a:cubicBezTo>
                      <a:pt x="9" y="23"/>
                      <a:pt x="5" y="20"/>
                      <a:pt x="7" y="16"/>
                    </a:cubicBezTo>
                    <a:cubicBezTo>
                      <a:pt x="11" y="10"/>
                      <a:pt x="17" y="2"/>
                      <a:pt x="27" y="0"/>
                    </a:cubicBezTo>
                    <a:cubicBezTo>
                      <a:pt x="35" y="1"/>
                      <a:pt x="38" y="5"/>
                      <a:pt x="38" y="5"/>
                    </a:cubicBezTo>
                    <a:cubicBezTo>
                      <a:pt x="38" y="5"/>
                      <a:pt x="44" y="13"/>
                      <a:pt x="38" y="17"/>
                    </a:cubicBezTo>
                    <a:cubicBezTo>
                      <a:pt x="33" y="22"/>
                      <a:pt x="33" y="24"/>
                      <a:pt x="37" y="30"/>
                    </a:cubicBezTo>
                    <a:cubicBezTo>
                      <a:pt x="41" y="36"/>
                      <a:pt x="42" y="39"/>
                      <a:pt x="36" y="44"/>
                    </a:cubicBezTo>
                    <a:cubicBezTo>
                      <a:pt x="33" y="47"/>
                      <a:pt x="31" y="51"/>
                      <a:pt x="36" y="54"/>
                    </a:cubicBezTo>
                    <a:cubicBezTo>
                      <a:pt x="44" y="60"/>
                      <a:pt x="31" y="67"/>
                      <a:pt x="31" y="67"/>
                    </a:cubicBezTo>
                    <a:lnTo>
                      <a:pt x="19" y="66"/>
                    </a:ln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38"/>
              <p:cNvSpPr/>
              <p:nvPr/>
            </p:nvSpPr>
            <p:spPr>
              <a:xfrm>
                <a:off x="1797261" y="1210905"/>
                <a:ext cx="309349" cy="246147"/>
              </a:xfrm>
              <a:custGeom>
                <a:avLst/>
                <a:gdLst/>
                <a:ahLst/>
                <a:cxnLst/>
                <a:rect l="l" t="t" r="r" b="b"/>
                <a:pathLst>
                  <a:path w="39" h="31" extrusionOk="0">
                    <a:moveTo>
                      <a:pt x="4" y="24"/>
                    </a:moveTo>
                    <a:cubicBezTo>
                      <a:pt x="4" y="24"/>
                      <a:pt x="20" y="31"/>
                      <a:pt x="29" y="30"/>
                    </a:cubicBezTo>
                    <a:cubicBezTo>
                      <a:pt x="35" y="29"/>
                      <a:pt x="37" y="25"/>
                      <a:pt x="37" y="25"/>
                    </a:cubicBezTo>
                    <a:cubicBezTo>
                      <a:pt x="37" y="25"/>
                      <a:pt x="39" y="13"/>
                      <a:pt x="29" y="8"/>
                    </a:cubicBezTo>
                    <a:cubicBezTo>
                      <a:pt x="12" y="0"/>
                      <a:pt x="0" y="14"/>
                      <a:pt x="0" y="14"/>
                    </a:cubicBezTo>
                    <a:lnTo>
                      <a:pt x="4" y="24"/>
                    </a:ln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38"/>
              <p:cNvSpPr/>
              <p:nvPr/>
            </p:nvSpPr>
            <p:spPr>
              <a:xfrm>
                <a:off x="1956925" y="4567147"/>
                <a:ext cx="339285" cy="452378"/>
              </a:xfrm>
              <a:custGeom>
                <a:avLst/>
                <a:gdLst/>
                <a:ahLst/>
                <a:cxnLst/>
                <a:rect l="l" t="t" r="r" b="b"/>
                <a:pathLst>
                  <a:path w="43" h="57" extrusionOk="0">
                    <a:moveTo>
                      <a:pt x="9" y="0"/>
                    </a:moveTo>
                    <a:cubicBezTo>
                      <a:pt x="9" y="0"/>
                      <a:pt x="0" y="11"/>
                      <a:pt x="0" y="19"/>
                    </a:cubicBezTo>
                    <a:cubicBezTo>
                      <a:pt x="0" y="23"/>
                      <a:pt x="4" y="21"/>
                      <a:pt x="6" y="27"/>
                    </a:cubicBezTo>
                    <a:cubicBezTo>
                      <a:pt x="8" y="32"/>
                      <a:pt x="9" y="36"/>
                      <a:pt x="8" y="43"/>
                    </a:cubicBezTo>
                    <a:cubicBezTo>
                      <a:pt x="7" y="49"/>
                      <a:pt x="8" y="54"/>
                      <a:pt x="15" y="54"/>
                    </a:cubicBezTo>
                    <a:cubicBezTo>
                      <a:pt x="21" y="55"/>
                      <a:pt x="39" y="57"/>
                      <a:pt x="41" y="53"/>
                    </a:cubicBezTo>
                    <a:cubicBezTo>
                      <a:pt x="43" y="50"/>
                      <a:pt x="42" y="48"/>
                      <a:pt x="40" y="47"/>
                    </a:cubicBezTo>
                    <a:cubicBezTo>
                      <a:pt x="36" y="43"/>
                      <a:pt x="30" y="41"/>
                      <a:pt x="30" y="41"/>
                    </a:cubicBezTo>
                    <a:cubicBezTo>
                      <a:pt x="30" y="41"/>
                      <a:pt x="28" y="22"/>
                      <a:pt x="28" y="15"/>
                    </a:cubicBezTo>
                    <a:cubicBezTo>
                      <a:pt x="28" y="9"/>
                      <a:pt x="27" y="0"/>
                      <a:pt x="27" y="0"/>
                    </a:cubicBezTo>
                    <a:cubicBezTo>
                      <a:pt x="9" y="0"/>
                      <a:pt x="9" y="0"/>
                      <a:pt x="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38"/>
              <p:cNvSpPr/>
              <p:nvPr/>
            </p:nvSpPr>
            <p:spPr>
              <a:xfrm>
                <a:off x="1956925" y="4726810"/>
                <a:ext cx="53221" cy="236169"/>
              </a:xfrm>
              <a:custGeom>
                <a:avLst/>
                <a:gdLst/>
                <a:ahLst/>
                <a:cxnLst/>
                <a:rect l="l" t="t" r="r" b="b"/>
                <a:pathLst>
                  <a:path w="7" h="30" extrusionOk="0">
                    <a:moveTo>
                      <a:pt x="0" y="29"/>
                    </a:moveTo>
                    <a:cubicBezTo>
                      <a:pt x="2" y="29"/>
                      <a:pt x="3" y="30"/>
                      <a:pt x="5" y="28"/>
                    </a:cubicBezTo>
                    <a:cubicBezTo>
                      <a:pt x="5" y="25"/>
                      <a:pt x="7" y="5"/>
                      <a:pt x="7" y="5"/>
                    </a:cubicBezTo>
                    <a:cubicBezTo>
                      <a:pt x="0" y="0"/>
                      <a:pt x="0" y="0"/>
                      <a:pt x="0" y="0"/>
                    </a:cubicBezTo>
                    <a:cubicBezTo>
                      <a:pt x="0" y="0"/>
                      <a:pt x="0" y="22"/>
                      <a:pt x="0" y="29"/>
                    </a:cubicBezTo>
                    <a:cubicBezTo>
                      <a:pt x="0" y="29"/>
                      <a:pt x="0" y="29"/>
                      <a:pt x="0"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38"/>
              <p:cNvSpPr/>
              <p:nvPr/>
            </p:nvSpPr>
            <p:spPr>
              <a:xfrm>
                <a:off x="1291661" y="4567147"/>
                <a:ext cx="349264" cy="452378"/>
              </a:xfrm>
              <a:custGeom>
                <a:avLst/>
                <a:gdLst/>
                <a:ahLst/>
                <a:cxnLst/>
                <a:rect l="l" t="t" r="r" b="b"/>
                <a:pathLst>
                  <a:path w="44" h="57" extrusionOk="0">
                    <a:moveTo>
                      <a:pt x="9" y="0"/>
                    </a:moveTo>
                    <a:cubicBezTo>
                      <a:pt x="9" y="0"/>
                      <a:pt x="0" y="11"/>
                      <a:pt x="0" y="19"/>
                    </a:cubicBezTo>
                    <a:cubicBezTo>
                      <a:pt x="0" y="23"/>
                      <a:pt x="4" y="21"/>
                      <a:pt x="6" y="27"/>
                    </a:cubicBezTo>
                    <a:cubicBezTo>
                      <a:pt x="8" y="32"/>
                      <a:pt x="9" y="36"/>
                      <a:pt x="8" y="43"/>
                    </a:cubicBezTo>
                    <a:cubicBezTo>
                      <a:pt x="7" y="49"/>
                      <a:pt x="8" y="54"/>
                      <a:pt x="15" y="54"/>
                    </a:cubicBezTo>
                    <a:cubicBezTo>
                      <a:pt x="21" y="55"/>
                      <a:pt x="39" y="57"/>
                      <a:pt x="41" y="53"/>
                    </a:cubicBezTo>
                    <a:cubicBezTo>
                      <a:pt x="44" y="50"/>
                      <a:pt x="42" y="48"/>
                      <a:pt x="41" y="47"/>
                    </a:cubicBezTo>
                    <a:cubicBezTo>
                      <a:pt x="36" y="43"/>
                      <a:pt x="30" y="41"/>
                      <a:pt x="30" y="41"/>
                    </a:cubicBezTo>
                    <a:cubicBezTo>
                      <a:pt x="30" y="41"/>
                      <a:pt x="29" y="22"/>
                      <a:pt x="28" y="15"/>
                    </a:cubicBezTo>
                    <a:cubicBezTo>
                      <a:pt x="28" y="9"/>
                      <a:pt x="27" y="0"/>
                      <a:pt x="27" y="0"/>
                    </a:cubicBezTo>
                    <a:cubicBezTo>
                      <a:pt x="9" y="0"/>
                      <a:pt x="9" y="0"/>
                      <a:pt x="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38"/>
              <p:cNvSpPr/>
              <p:nvPr/>
            </p:nvSpPr>
            <p:spPr>
              <a:xfrm>
                <a:off x="1291661" y="4726810"/>
                <a:ext cx="56548" cy="236169"/>
              </a:xfrm>
              <a:custGeom>
                <a:avLst/>
                <a:gdLst/>
                <a:ahLst/>
                <a:cxnLst/>
                <a:rect l="l" t="t" r="r" b="b"/>
                <a:pathLst>
                  <a:path w="7" h="30" extrusionOk="0">
                    <a:moveTo>
                      <a:pt x="0" y="29"/>
                    </a:moveTo>
                    <a:cubicBezTo>
                      <a:pt x="2" y="29"/>
                      <a:pt x="4" y="30"/>
                      <a:pt x="5" y="28"/>
                    </a:cubicBezTo>
                    <a:cubicBezTo>
                      <a:pt x="5" y="25"/>
                      <a:pt x="7" y="5"/>
                      <a:pt x="7" y="5"/>
                    </a:cubicBezTo>
                    <a:cubicBezTo>
                      <a:pt x="0" y="0"/>
                      <a:pt x="0" y="0"/>
                      <a:pt x="0" y="0"/>
                    </a:cubicBezTo>
                    <a:cubicBezTo>
                      <a:pt x="0" y="0"/>
                      <a:pt x="0" y="22"/>
                      <a:pt x="0" y="29"/>
                    </a:cubicBezTo>
                    <a:cubicBezTo>
                      <a:pt x="0" y="29"/>
                      <a:pt x="0" y="29"/>
                      <a:pt x="0"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38"/>
              <p:cNvSpPr/>
              <p:nvPr/>
            </p:nvSpPr>
            <p:spPr>
              <a:xfrm>
                <a:off x="2382693" y="2089049"/>
                <a:ext cx="222864" cy="252799"/>
              </a:xfrm>
              <a:custGeom>
                <a:avLst/>
                <a:gdLst/>
                <a:ahLst/>
                <a:cxnLst/>
                <a:rect l="l" t="t" r="r" b="b"/>
                <a:pathLst>
                  <a:path w="28" h="32" extrusionOk="0">
                    <a:moveTo>
                      <a:pt x="22" y="19"/>
                    </a:moveTo>
                    <a:cubicBezTo>
                      <a:pt x="22" y="19"/>
                      <a:pt x="22" y="19"/>
                      <a:pt x="22" y="19"/>
                    </a:cubicBezTo>
                    <a:cubicBezTo>
                      <a:pt x="23" y="22"/>
                      <a:pt x="21" y="26"/>
                      <a:pt x="18" y="26"/>
                    </a:cubicBezTo>
                    <a:cubicBezTo>
                      <a:pt x="15" y="27"/>
                      <a:pt x="11" y="26"/>
                      <a:pt x="11" y="22"/>
                    </a:cubicBezTo>
                    <a:cubicBezTo>
                      <a:pt x="4" y="0"/>
                      <a:pt x="4" y="0"/>
                      <a:pt x="4" y="0"/>
                    </a:cubicBezTo>
                    <a:cubicBezTo>
                      <a:pt x="0" y="1"/>
                      <a:pt x="0" y="1"/>
                      <a:pt x="0" y="1"/>
                    </a:cubicBezTo>
                    <a:cubicBezTo>
                      <a:pt x="6" y="24"/>
                      <a:pt x="6" y="24"/>
                      <a:pt x="6" y="24"/>
                    </a:cubicBezTo>
                    <a:cubicBezTo>
                      <a:pt x="8" y="29"/>
                      <a:pt x="14" y="32"/>
                      <a:pt x="19" y="31"/>
                    </a:cubicBezTo>
                    <a:cubicBezTo>
                      <a:pt x="25" y="29"/>
                      <a:pt x="28" y="23"/>
                      <a:pt x="27" y="18"/>
                    </a:cubicBezTo>
                    <a:cubicBezTo>
                      <a:pt x="27" y="17"/>
                      <a:pt x="27" y="17"/>
                      <a:pt x="27" y="17"/>
                    </a:cubicBezTo>
                    <a:lnTo>
                      <a:pt x="22" y="1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38"/>
              <p:cNvSpPr/>
              <p:nvPr/>
            </p:nvSpPr>
            <p:spPr>
              <a:xfrm>
                <a:off x="1657556" y="1194274"/>
                <a:ext cx="242822" cy="206231"/>
              </a:xfrm>
              <a:custGeom>
                <a:avLst/>
                <a:gdLst/>
                <a:ahLst/>
                <a:cxnLst/>
                <a:rect l="l" t="t" r="r" b="b"/>
                <a:pathLst>
                  <a:path w="31" h="26" extrusionOk="0">
                    <a:moveTo>
                      <a:pt x="8" y="26"/>
                    </a:moveTo>
                    <a:cubicBezTo>
                      <a:pt x="31" y="15"/>
                      <a:pt x="31" y="15"/>
                      <a:pt x="31" y="15"/>
                    </a:cubicBezTo>
                    <a:cubicBezTo>
                      <a:pt x="31" y="15"/>
                      <a:pt x="31" y="0"/>
                      <a:pt x="15" y="3"/>
                    </a:cubicBezTo>
                    <a:cubicBezTo>
                      <a:pt x="0" y="6"/>
                      <a:pt x="8" y="26"/>
                      <a:pt x="8"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38"/>
              <p:cNvSpPr/>
              <p:nvPr/>
            </p:nvSpPr>
            <p:spPr>
              <a:xfrm>
                <a:off x="1381472" y="798440"/>
                <a:ext cx="708507" cy="688546"/>
              </a:xfrm>
              <a:custGeom>
                <a:avLst/>
                <a:gdLst/>
                <a:ahLst/>
                <a:cxnLst/>
                <a:rect l="l" t="t" r="r" b="b"/>
                <a:pathLst>
                  <a:path w="90" h="87" extrusionOk="0">
                    <a:moveTo>
                      <a:pt x="90" y="39"/>
                    </a:moveTo>
                    <a:cubicBezTo>
                      <a:pt x="78" y="0"/>
                      <a:pt x="78" y="0"/>
                      <a:pt x="78" y="0"/>
                    </a:cubicBezTo>
                    <a:cubicBezTo>
                      <a:pt x="71" y="4"/>
                      <a:pt x="48" y="18"/>
                      <a:pt x="36" y="25"/>
                    </a:cubicBezTo>
                    <a:cubicBezTo>
                      <a:pt x="22" y="33"/>
                      <a:pt x="0" y="57"/>
                      <a:pt x="2" y="87"/>
                    </a:cubicBezTo>
                    <a:cubicBezTo>
                      <a:pt x="9" y="75"/>
                      <a:pt x="16" y="69"/>
                      <a:pt x="39" y="55"/>
                    </a:cubicBezTo>
                    <a:cubicBezTo>
                      <a:pt x="53" y="47"/>
                      <a:pt x="74" y="40"/>
                      <a:pt x="90" y="39"/>
                    </a:cubicBezTo>
                    <a:close/>
                  </a:path>
                </a:pathLst>
              </a:custGeom>
              <a:solidFill>
                <a:srgbClr val="ECE9E0">
                  <a:alpha val="144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11" name="TextBox 10">
            <a:extLst>
              <a:ext uri="{FF2B5EF4-FFF2-40B4-BE49-F238E27FC236}">
                <a16:creationId xmlns:a16="http://schemas.microsoft.com/office/drawing/2014/main" id="{CDD42679-CB7C-A46B-0E40-D7CF4A5C45C2}"/>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2" name="Google Shape;377;p36">
            <a:hlinkClick r:id="" action="ppaction://hlinkshowjump?jump=nextslide"/>
            <a:extLst>
              <a:ext uri="{FF2B5EF4-FFF2-40B4-BE49-F238E27FC236}">
                <a16:creationId xmlns:a16="http://schemas.microsoft.com/office/drawing/2014/main" id="{7F5ED1C2-73AC-DF7A-D9FC-60BDE3F3D73D}"/>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8;p36">
            <a:hlinkClick r:id="" action="ppaction://hlinkshowjump?jump=previousslide"/>
            <a:extLst>
              <a:ext uri="{FF2B5EF4-FFF2-40B4-BE49-F238E27FC236}">
                <a16:creationId xmlns:a16="http://schemas.microsoft.com/office/drawing/2014/main" id="{E70F7CDE-160F-D715-8579-A99288FD8B34}"/>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60;p39">
            <a:extLst>
              <a:ext uri="{FF2B5EF4-FFF2-40B4-BE49-F238E27FC236}">
                <a16:creationId xmlns:a16="http://schemas.microsoft.com/office/drawing/2014/main" id="{21190DD6-EEF7-D657-39C2-1FBBE9991508}"/>
              </a:ext>
            </a:extLst>
          </p:cNvPr>
          <p:cNvGrpSpPr/>
          <p:nvPr/>
        </p:nvGrpSpPr>
        <p:grpSpPr>
          <a:xfrm>
            <a:off x="774637" y="449580"/>
            <a:ext cx="3835463" cy="4149461"/>
            <a:chOff x="299357" y="956975"/>
            <a:chExt cx="3107245" cy="3299166"/>
          </a:xfrm>
        </p:grpSpPr>
        <p:grpSp>
          <p:nvGrpSpPr>
            <p:cNvPr id="15" name="Google Shape;561;p39">
              <a:extLst>
                <a:ext uri="{FF2B5EF4-FFF2-40B4-BE49-F238E27FC236}">
                  <a16:creationId xmlns:a16="http://schemas.microsoft.com/office/drawing/2014/main" id="{7835C169-C66D-F88B-626D-A3F15D3FAF32}"/>
                </a:ext>
              </a:extLst>
            </p:cNvPr>
            <p:cNvGrpSpPr/>
            <p:nvPr/>
          </p:nvGrpSpPr>
          <p:grpSpPr>
            <a:xfrm>
              <a:off x="2494950" y="1297100"/>
              <a:ext cx="65475" cy="397950"/>
              <a:chOff x="2551425" y="1409425"/>
              <a:chExt cx="65475" cy="397950"/>
            </a:xfrm>
          </p:grpSpPr>
          <p:sp>
            <p:nvSpPr>
              <p:cNvPr id="641" name="Google Shape;562;p39">
                <a:extLst>
                  <a:ext uri="{FF2B5EF4-FFF2-40B4-BE49-F238E27FC236}">
                    <a16:creationId xmlns:a16="http://schemas.microsoft.com/office/drawing/2014/main" id="{96BD0724-C71D-C9D7-943D-66BB6BB1AC01}"/>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63;p39">
                <a:extLst>
                  <a:ext uri="{FF2B5EF4-FFF2-40B4-BE49-F238E27FC236}">
                    <a16:creationId xmlns:a16="http://schemas.microsoft.com/office/drawing/2014/main" id="{D9CCC81D-75AA-C487-AB2F-7A226230ECC2}"/>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64;p39">
                <a:extLst>
                  <a:ext uri="{FF2B5EF4-FFF2-40B4-BE49-F238E27FC236}">
                    <a16:creationId xmlns:a16="http://schemas.microsoft.com/office/drawing/2014/main" id="{97FA1DC4-F417-69AD-5E64-1553C9B2D7E9}"/>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65;p39">
                <a:extLst>
                  <a:ext uri="{FF2B5EF4-FFF2-40B4-BE49-F238E27FC236}">
                    <a16:creationId xmlns:a16="http://schemas.microsoft.com/office/drawing/2014/main" id="{EE323334-1AA3-723E-A1CF-1DC1BF6F1AF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66;p39">
                <a:extLst>
                  <a:ext uri="{FF2B5EF4-FFF2-40B4-BE49-F238E27FC236}">
                    <a16:creationId xmlns:a16="http://schemas.microsoft.com/office/drawing/2014/main" id="{283EAC73-E6E5-A156-1F37-3B9B8A986E3D}"/>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67;p39">
                <a:extLst>
                  <a:ext uri="{FF2B5EF4-FFF2-40B4-BE49-F238E27FC236}">
                    <a16:creationId xmlns:a16="http://schemas.microsoft.com/office/drawing/2014/main" id="{9057BDE4-B0BB-42D5-D7F0-910448B2B83C}"/>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68;p39">
                <a:extLst>
                  <a:ext uri="{FF2B5EF4-FFF2-40B4-BE49-F238E27FC236}">
                    <a16:creationId xmlns:a16="http://schemas.microsoft.com/office/drawing/2014/main" id="{02A400BD-198A-6827-4097-6FF3DF001EEF}"/>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69;p39">
                <a:extLst>
                  <a:ext uri="{FF2B5EF4-FFF2-40B4-BE49-F238E27FC236}">
                    <a16:creationId xmlns:a16="http://schemas.microsoft.com/office/drawing/2014/main" id="{E7549D1B-D33D-6269-179F-465589A48847}"/>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70;p39">
                <a:extLst>
                  <a:ext uri="{FF2B5EF4-FFF2-40B4-BE49-F238E27FC236}">
                    <a16:creationId xmlns:a16="http://schemas.microsoft.com/office/drawing/2014/main" id="{E648EE34-18DD-7037-8BA1-5A3603C6D0D7}"/>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71;p39">
                <a:extLst>
                  <a:ext uri="{FF2B5EF4-FFF2-40B4-BE49-F238E27FC236}">
                    <a16:creationId xmlns:a16="http://schemas.microsoft.com/office/drawing/2014/main" id="{2B4D2BB7-7A22-4A28-619A-A4E33172DD5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72;p39">
              <a:extLst>
                <a:ext uri="{FF2B5EF4-FFF2-40B4-BE49-F238E27FC236}">
                  <a16:creationId xmlns:a16="http://schemas.microsoft.com/office/drawing/2014/main" id="{159BCDD2-8A2D-8010-0F9F-75D9FC294C99}"/>
                </a:ext>
              </a:extLst>
            </p:cNvPr>
            <p:cNvGrpSpPr/>
            <p:nvPr/>
          </p:nvGrpSpPr>
          <p:grpSpPr>
            <a:xfrm>
              <a:off x="901100" y="956975"/>
              <a:ext cx="472550" cy="202200"/>
              <a:chOff x="1441900" y="2926313"/>
              <a:chExt cx="472550" cy="202200"/>
            </a:xfrm>
          </p:grpSpPr>
          <p:sp>
            <p:nvSpPr>
              <p:cNvPr id="60" name="Google Shape;573;p39">
                <a:extLst>
                  <a:ext uri="{FF2B5EF4-FFF2-40B4-BE49-F238E27FC236}">
                    <a16:creationId xmlns:a16="http://schemas.microsoft.com/office/drawing/2014/main" id="{B01E224F-F5F9-5DD6-6BDF-6E9DDA37D776}"/>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4;p39">
                <a:extLst>
                  <a:ext uri="{FF2B5EF4-FFF2-40B4-BE49-F238E27FC236}">
                    <a16:creationId xmlns:a16="http://schemas.microsoft.com/office/drawing/2014/main" id="{6EC6FA2E-7B9F-DB5E-08E2-DC0CB01C9E7B}"/>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5;p39">
                <a:extLst>
                  <a:ext uri="{FF2B5EF4-FFF2-40B4-BE49-F238E27FC236}">
                    <a16:creationId xmlns:a16="http://schemas.microsoft.com/office/drawing/2014/main" id="{C43E0E21-70F1-E8FF-E4E0-52E73739263B}"/>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6;p39">
                <a:extLst>
                  <a:ext uri="{FF2B5EF4-FFF2-40B4-BE49-F238E27FC236}">
                    <a16:creationId xmlns:a16="http://schemas.microsoft.com/office/drawing/2014/main" id="{0EF44263-8ADE-EE48-2824-B083D0877A2B}"/>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77;p39">
                <a:extLst>
                  <a:ext uri="{FF2B5EF4-FFF2-40B4-BE49-F238E27FC236}">
                    <a16:creationId xmlns:a16="http://schemas.microsoft.com/office/drawing/2014/main" id="{86078A79-8C3B-C018-6F69-344A2CD0BDC7}"/>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78;p39">
              <a:extLst>
                <a:ext uri="{FF2B5EF4-FFF2-40B4-BE49-F238E27FC236}">
                  <a16:creationId xmlns:a16="http://schemas.microsoft.com/office/drawing/2014/main" id="{55DB47AD-26BE-2C18-27EC-1165C7DE62BD}"/>
                </a:ext>
              </a:extLst>
            </p:cNvPr>
            <p:cNvGrpSpPr/>
            <p:nvPr/>
          </p:nvGrpSpPr>
          <p:grpSpPr>
            <a:xfrm>
              <a:off x="1280200" y="1078550"/>
              <a:ext cx="1043050" cy="1488400"/>
              <a:chOff x="910475" y="761863"/>
              <a:chExt cx="1043050" cy="1488400"/>
            </a:xfrm>
          </p:grpSpPr>
          <p:sp>
            <p:nvSpPr>
              <p:cNvPr id="49" name="Google Shape;579;p39">
                <a:extLst>
                  <a:ext uri="{FF2B5EF4-FFF2-40B4-BE49-F238E27FC236}">
                    <a16:creationId xmlns:a16="http://schemas.microsoft.com/office/drawing/2014/main" id="{FDB0F451-CE98-73FF-667A-4E83F91F31BB}"/>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0;p39">
                <a:extLst>
                  <a:ext uri="{FF2B5EF4-FFF2-40B4-BE49-F238E27FC236}">
                    <a16:creationId xmlns:a16="http://schemas.microsoft.com/office/drawing/2014/main" id="{91C44768-B615-5922-38D0-B1823DC8B32B}"/>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1;p39">
                <a:extLst>
                  <a:ext uri="{FF2B5EF4-FFF2-40B4-BE49-F238E27FC236}">
                    <a16:creationId xmlns:a16="http://schemas.microsoft.com/office/drawing/2014/main" id="{ADED2140-D268-BD61-F326-14CF7C961E2F}"/>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2;p39">
                <a:extLst>
                  <a:ext uri="{FF2B5EF4-FFF2-40B4-BE49-F238E27FC236}">
                    <a16:creationId xmlns:a16="http://schemas.microsoft.com/office/drawing/2014/main" id="{240D2E76-04AE-890A-83D8-84B95E72C2C1}"/>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3;p39">
                <a:extLst>
                  <a:ext uri="{FF2B5EF4-FFF2-40B4-BE49-F238E27FC236}">
                    <a16:creationId xmlns:a16="http://schemas.microsoft.com/office/drawing/2014/main" id="{45075323-DCC4-A08B-557C-8DA5673E4A8E}"/>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4;p39">
                <a:extLst>
                  <a:ext uri="{FF2B5EF4-FFF2-40B4-BE49-F238E27FC236}">
                    <a16:creationId xmlns:a16="http://schemas.microsoft.com/office/drawing/2014/main" id="{D9565F3A-93F5-FA15-5F70-5C30CD5C9267}"/>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5;p39">
                <a:extLst>
                  <a:ext uri="{FF2B5EF4-FFF2-40B4-BE49-F238E27FC236}">
                    <a16:creationId xmlns:a16="http://schemas.microsoft.com/office/drawing/2014/main" id="{677B3614-29F0-EE5C-52F0-57E90D20C972}"/>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6;p39">
                <a:extLst>
                  <a:ext uri="{FF2B5EF4-FFF2-40B4-BE49-F238E27FC236}">
                    <a16:creationId xmlns:a16="http://schemas.microsoft.com/office/drawing/2014/main" id="{1C7E100D-639E-8D66-AE8D-C17757F97A42}"/>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7;p39">
                <a:extLst>
                  <a:ext uri="{FF2B5EF4-FFF2-40B4-BE49-F238E27FC236}">
                    <a16:creationId xmlns:a16="http://schemas.microsoft.com/office/drawing/2014/main" id="{DFFF53F8-C75E-82F6-9397-EF8A54257A40}"/>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8;p39">
                <a:extLst>
                  <a:ext uri="{FF2B5EF4-FFF2-40B4-BE49-F238E27FC236}">
                    <a16:creationId xmlns:a16="http://schemas.microsoft.com/office/drawing/2014/main" id="{1B357CE0-7CD5-961E-9F1F-F42FFF93D786}"/>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9;p39">
                <a:extLst>
                  <a:ext uri="{FF2B5EF4-FFF2-40B4-BE49-F238E27FC236}">
                    <a16:creationId xmlns:a16="http://schemas.microsoft.com/office/drawing/2014/main" id="{A24A73D7-9BED-0A87-DE35-8B23059FA2E2}"/>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90;p39">
              <a:extLst>
                <a:ext uri="{FF2B5EF4-FFF2-40B4-BE49-F238E27FC236}">
                  <a16:creationId xmlns:a16="http://schemas.microsoft.com/office/drawing/2014/main" id="{EF429EDF-2075-2158-B86E-69E2CFEBAF2C}"/>
                </a:ext>
              </a:extLst>
            </p:cNvPr>
            <p:cNvGrpSpPr/>
            <p:nvPr/>
          </p:nvGrpSpPr>
          <p:grpSpPr>
            <a:xfrm>
              <a:off x="1941575" y="2024713"/>
              <a:ext cx="875600" cy="1088925"/>
              <a:chOff x="5962175" y="478150"/>
              <a:chExt cx="875600" cy="1088925"/>
            </a:xfrm>
          </p:grpSpPr>
          <p:sp>
            <p:nvSpPr>
              <p:cNvPr id="44" name="Google Shape;591;p39">
                <a:extLst>
                  <a:ext uri="{FF2B5EF4-FFF2-40B4-BE49-F238E27FC236}">
                    <a16:creationId xmlns:a16="http://schemas.microsoft.com/office/drawing/2014/main" id="{B6C7CFF2-E2DD-04F8-1534-FF99A0007DB0}"/>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2;p39">
                <a:extLst>
                  <a:ext uri="{FF2B5EF4-FFF2-40B4-BE49-F238E27FC236}">
                    <a16:creationId xmlns:a16="http://schemas.microsoft.com/office/drawing/2014/main" id="{D483D3D3-3E45-00C6-7BAB-6F48DEE20016}"/>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3;p39">
                <a:extLst>
                  <a:ext uri="{FF2B5EF4-FFF2-40B4-BE49-F238E27FC236}">
                    <a16:creationId xmlns:a16="http://schemas.microsoft.com/office/drawing/2014/main" id="{44B3123B-4B90-DFB0-68A3-539F2A308639}"/>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p39">
                <a:extLst>
                  <a:ext uri="{FF2B5EF4-FFF2-40B4-BE49-F238E27FC236}">
                    <a16:creationId xmlns:a16="http://schemas.microsoft.com/office/drawing/2014/main" id="{D60D08D1-AA68-FA5F-03D2-BD86FC701B0C}"/>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5;p39">
                <a:extLst>
                  <a:ext uri="{FF2B5EF4-FFF2-40B4-BE49-F238E27FC236}">
                    <a16:creationId xmlns:a16="http://schemas.microsoft.com/office/drawing/2014/main" id="{4A27DF1C-8FBE-1156-4C14-E7B501C2E1AE}"/>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96;p39">
              <a:extLst>
                <a:ext uri="{FF2B5EF4-FFF2-40B4-BE49-F238E27FC236}">
                  <a16:creationId xmlns:a16="http://schemas.microsoft.com/office/drawing/2014/main" id="{8D511B07-5C53-C6EF-B7C5-DA0E77E11880}"/>
                </a:ext>
              </a:extLst>
            </p:cNvPr>
            <p:cNvGrpSpPr/>
            <p:nvPr/>
          </p:nvGrpSpPr>
          <p:grpSpPr>
            <a:xfrm>
              <a:off x="807106" y="1645871"/>
              <a:ext cx="612965" cy="612965"/>
              <a:chOff x="5208200" y="980975"/>
              <a:chExt cx="440475" cy="440475"/>
            </a:xfrm>
          </p:grpSpPr>
          <p:sp>
            <p:nvSpPr>
              <p:cNvPr id="42" name="Google Shape;597;p39">
                <a:extLst>
                  <a:ext uri="{FF2B5EF4-FFF2-40B4-BE49-F238E27FC236}">
                    <a16:creationId xmlns:a16="http://schemas.microsoft.com/office/drawing/2014/main" id="{6AF6D3CC-4C5C-2D92-1249-45466A1B1A4D}"/>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8;p39">
                <a:extLst>
                  <a:ext uri="{FF2B5EF4-FFF2-40B4-BE49-F238E27FC236}">
                    <a16:creationId xmlns:a16="http://schemas.microsoft.com/office/drawing/2014/main" id="{568ADC45-A728-C445-FF0A-09CF355AD47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599;p39">
              <a:extLst>
                <a:ext uri="{FF2B5EF4-FFF2-40B4-BE49-F238E27FC236}">
                  <a16:creationId xmlns:a16="http://schemas.microsoft.com/office/drawing/2014/main" id="{3B2E78D9-45DE-56C3-A85E-FD56416CB004}"/>
                </a:ext>
              </a:extLst>
            </p:cNvPr>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0;p39">
              <a:extLst>
                <a:ext uri="{FF2B5EF4-FFF2-40B4-BE49-F238E27FC236}">
                  <a16:creationId xmlns:a16="http://schemas.microsoft.com/office/drawing/2014/main" id="{3DD4CCC5-5512-B33E-C337-525681633BBF}"/>
                </a:ext>
              </a:extLst>
            </p:cNvPr>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1;p39">
              <a:extLst>
                <a:ext uri="{FF2B5EF4-FFF2-40B4-BE49-F238E27FC236}">
                  <a16:creationId xmlns:a16="http://schemas.microsoft.com/office/drawing/2014/main" id="{DD797063-6790-F9F5-4054-7568E81B2F89}"/>
                </a:ext>
              </a:extLst>
            </p:cNvPr>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2;p39">
              <a:extLst>
                <a:ext uri="{FF2B5EF4-FFF2-40B4-BE49-F238E27FC236}">
                  <a16:creationId xmlns:a16="http://schemas.microsoft.com/office/drawing/2014/main" id="{DBCE5A88-2F85-93EC-55D3-C2C6FEC67F0A}"/>
                </a:ext>
              </a:extLst>
            </p:cNvPr>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603;p39">
              <a:extLst>
                <a:ext uri="{FF2B5EF4-FFF2-40B4-BE49-F238E27FC236}">
                  <a16:creationId xmlns:a16="http://schemas.microsoft.com/office/drawing/2014/main" id="{3B317E81-FC0B-6021-DFE4-E9BA945310D1}"/>
                </a:ext>
              </a:extLst>
            </p:cNvPr>
            <p:cNvGrpSpPr/>
            <p:nvPr/>
          </p:nvGrpSpPr>
          <p:grpSpPr>
            <a:xfrm>
              <a:off x="299357" y="3264591"/>
              <a:ext cx="953591" cy="334099"/>
              <a:chOff x="2271950" y="2722775"/>
              <a:chExt cx="575875" cy="201775"/>
            </a:xfrm>
          </p:grpSpPr>
          <p:sp>
            <p:nvSpPr>
              <p:cNvPr id="37" name="Google Shape;604;p39">
                <a:extLst>
                  <a:ext uri="{FF2B5EF4-FFF2-40B4-BE49-F238E27FC236}">
                    <a16:creationId xmlns:a16="http://schemas.microsoft.com/office/drawing/2014/main" id="{DDBE3A39-2818-D011-C4DE-A9AEA70CA9D1}"/>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5;p39">
                <a:extLst>
                  <a:ext uri="{FF2B5EF4-FFF2-40B4-BE49-F238E27FC236}">
                    <a16:creationId xmlns:a16="http://schemas.microsoft.com/office/drawing/2014/main" id="{35835CEF-81BE-72F9-2DEC-98E0C68FCB6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6;p39">
                <a:extLst>
                  <a:ext uri="{FF2B5EF4-FFF2-40B4-BE49-F238E27FC236}">
                    <a16:creationId xmlns:a16="http://schemas.microsoft.com/office/drawing/2014/main" id="{77FA0B52-FEDF-5776-87E2-97A317EE521E}"/>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7;p39">
                <a:extLst>
                  <a:ext uri="{FF2B5EF4-FFF2-40B4-BE49-F238E27FC236}">
                    <a16:creationId xmlns:a16="http://schemas.microsoft.com/office/drawing/2014/main" id="{45CC0524-60CC-5D94-83B9-CFCBDD95EDD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8;p39">
                <a:extLst>
                  <a:ext uri="{FF2B5EF4-FFF2-40B4-BE49-F238E27FC236}">
                    <a16:creationId xmlns:a16="http://schemas.microsoft.com/office/drawing/2014/main" id="{83ED669D-655C-E532-937D-B998905E0FF9}"/>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09;p39">
              <a:extLst>
                <a:ext uri="{FF2B5EF4-FFF2-40B4-BE49-F238E27FC236}">
                  <a16:creationId xmlns:a16="http://schemas.microsoft.com/office/drawing/2014/main" id="{F0CAE31A-A664-3DC2-3002-68421CF9B5FD}"/>
                </a:ext>
              </a:extLst>
            </p:cNvPr>
            <p:cNvGrpSpPr/>
            <p:nvPr/>
          </p:nvGrpSpPr>
          <p:grpSpPr>
            <a:xfrm>
              <a:off x="2710772" y="1830439"/>
              <a:ext cx="695830" cy="243805"/>
              <a:chOff x="2271950" y="2722775"/>
              <a:chExt cx="575875" cy="201775"/>
            </a:xfrm>
          </p:grpSpPr>
          <p:sp>
            <p:nvSpPr>
              <p:cNvPr id="32" name="Google Shape;610;p39">
                <a:extLst>
                  <a:ext uri="{FF2B5EF4-FFF2-40B4-BE49-F238E27FC236}">
                    <a16:creationId xmlns:a16="http://schemas.microsoft.com/office/drawing/2014/main" id="{67EA51F5-29EA-F330-1740-58C5AB094C88}"/>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1;p39">
                <a:extLst>
                  <a:ext uri="{FF2B5EF4-FFF2-40B4-BE49-F238E27FC236}">
                    <a16:creationId xmlns:a16="http://schemas.microsoft.com/office/drawing/2014/main" id="{09B8BA91-2776-CE96-2E15-41B3CF483730}"/>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2;p39">
                <a:extLst>
                  <a:ext uri="{FF2B5EF4-FFF2-40B4-BE49-F238E27FC236}">
                    <a16:creationId xmlns:a16="http://schemas.microsoft.com/office/drawing/2014/main" id="{F43E0982-AF13-C265-4547-6AD5FD3207F3}"/>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3;p39">
                <a:extLst>
                  <a:ext uri="{FF2B5EF4-FFF2-40B4-BE49-F238E27FC236}">
                    <a16:creationId xmlns:a16="http://schemas.microsoft.com/office/drawing/2014/main" id="{C01CC451-F313-AFC3-42DF-A75B3D7460A1}"/>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4;p39">
                <a:extLst>
                  <a:ext uri="{FF2B5EF4-FFF2-40B4-BE49-F238E27FC236}">
                    <a16:creationId xmlns:a16="http://schemas.microsoft.com/office/drawing/2014/main" id="{EF8F9287-F91F-CB39-C0D0-293BB56D1409}"/>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15;p39">
              <a:extLst>
                <a:ext uri="{FF2B5EF4-FFF2-40B4-BE49-F238E27FC236}">
                  <a16:creationId xmlns:a16="http://schemas.microsoft.com/office/drawing/2014/main" id="{E67DF32D-1FD7-B086-4B3C-9461A6DAFC11}"/>
                </a:ext>
              </a:extLst>
            </p:cNvPr>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6;p39">
              <a:extLst>
                <a:ext uri="{FF2B5EF4-FFF2-40B4-BE49-F238E27FC236}">
                  <a16:creationId xmlns:a16="http://schemas.microsoft.com/office/drawing/2014/main" id="{DFFB72EE-10FE-3902-A457-083DC4635661}"/>
                </a:ext>
              </a:extLst>
            </p:cNvPr>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7;p39">
              <a:extLst>
                <a:ext uri="{FF2B5EF4-FFF2-40B4-BE49-F238E27FC236}">
                  <a16:creationId xmlns:a16="http://schemas.microsoft.com/office/drawing/2014/main" id="{7C7C3513-356F-8857-A1F1-5391386C583D}"/>
                </a:ext>
              </a:extLst>
            </p:cNvPr>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8;p39">
              <a:extLst>
                <a:ext uri="{FF2B5EF4-FFF2-40B4-BE49-F238E27FC236}">
                  <a16:creationId xmlns:a16="http://schemas.microsoft.com/office/drawing/2014/main" id="{0E743C4A-8AD7-E022-6BC2-08AABDB0A47B}"/>
                </a:ext>
              </a:extLst>
            </p:cNvPr>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9;p39">
              <a:extLst>
                <a:ext uri="{FF2B5EF4-FFF2-40B4-BE49-F238E27FC236}">
                  <a16:creationId xmlns:a16="http://schemas.microsoft.com/office/drawing/2014/main" id="{61EB99CA-8EFA-DD91-76C8-7DB986BDFB47}"/>
                </a:ext>
              </a:extLst>
            </p:cNvPr>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20;p39">
              <a:extLst>
                <a:ext uri="{FF2B5EF4-FFF2-40B4-BE49-F238E27FC236}">
                  <a16:creationId xmlns:a16="http://schemas.microsoft.com/office/drawing/2014/main" id="{9CE2D238-C063-1072-1FAE-74869C5E895E}"/>
                </a:ext>
              </a:extLst>
            </p:cNvPr>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289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1"/>
          <p:cNvSpPr txBox="1">
            <a:spLocks noGrp="1"/>
          </p:cNvSpPr>
          <p:nvPr>
            <p:ph type="title"/>
          </p:nvPr>
        </p:nvSpPr>
        <p:spPr>
          <a:xfrm>
            <a:off x="985135" y="718395"/>
            <a:ext cx="4255800" cy="572700"/>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00"/>
                </a:solidFill>
              </a:rPr>
              <a:t>POWER BI DASHBOARD</a:t>
            </a:r>
            <a:endParaRPr sz="2400" dirty="0">
              <a:solidFill>
                <a:srgbClr val="FFFF00"/>
              </a:solidFill>
            </a:endParaRPr>
          </a:p>
        </p:txBody>
      </p:sp>
      <p:sp>
        <p:nvSpPr>
          <p:cNvPr id="755" name="Google Shape;755;p41"/>
          <p:cNvSpPr txBox="1">
            <a:spLocks noGrp="1"/>
          </p:cNvSpPr>
          <p:nvPr>
            <p:ph type="subTitle" idx="1"/>
          </p:nvPr>
        </p:nvSpPr>
        <p:spPr>
          <a:xfrm>
            <a:off x="1038475" y="1895707"/>
            <a:ext cx="4195164" cy="204171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indent="0">
              <a:buSzPts val="1100"/>
              <a:buNone/>
            </a:pPr>
            <a:r>
              <a:rPr lang="en-US" sz="1600" b="0" i="0" dirty="0">
                <a:solidFill>
                  <a:srgbClr val="ECECF1"/>
                </a:solidFill>
                <a:effectLst/>
                <a:latin typeface="Söhne"/>
              </a:rPr>
              <a:t>Our Power BI dashboard visually represents insights derived from data analysis. Dynamic charts, graphs, and heatmaps showcase patterns, correlations, and trends, empowering stakeholders to grasp complex information at a glance.</a:t>
            </a:r>
            <a:endParaRPr lang="en-US" sz="1600" dirty="0"/>
          </a:p>
          <a:p>
            <a:pPr marL="0" lvl="0" indent="0" algn="l" rtl="0">
              <a:spcBef>
                <a:spcPts val="0"/>
              </a:spcBef>
              <a:spcAft>
                <a:spcPts val="0"/>
              </a:spcAft>
              <a:buClr>
                <a:schemeClr val="dk1"/>
              </a:buClr>
              <a:buSzPts val="1100"/>
              <a:buFont typeface="Arial"/>
              <a:buNone/>
            </a:pPr>
            <a:endParaRPr sz="1600" dirty="0"/>
          </a:p>
        </p:txBody>
      </p:sp>
      <p:grpSp>
        <p:nvGrpSpPr>
          <p:cNvPr id="756" name="Google Shape;756;p41"/>
          <p:cNvGrpSpPr/>
          <p:nvPr/>
        </p:nvGrpSpPr>
        <p:grpSpPr>
          <a:xfrm>
            <a:off x="7562545" y="1174191"/>
            <a:ext cx="1598279" cy="3534970"/>
            <a:chOff x="6750625" y="1273825"/>
            <a:chExt cx="1680100" cy="3844025"/>
          </a:xfrm>
        </p:grpSpPr>
        <p:sp>
          <p:nvSpPr>
            <p:cNvPr id="757" name="Google Shape;757;p41"/>
            <p:cNvSpPr/>
            <p:nvPr/>
          </p:nvSpPr>
          <p:spPr>
            <a:xfrm>
              <a:off x="6855176" y="3634703"/>
              <a:ext cx="133728" cy="179923"/>
            </a:xfrm>
            <a:custGeom>
              <a:avLst/>
              <a:gdLst/>
              <a:ahLst/>
              <a:cxnLst/>
              <a:rect l="l" t="t" r="r" b="b"/>
              <a:pathLst>
                <a:path w="23" h="31" extrusionOk="0">
                  <a:moveTo>
                    <a:pt x="1" y="2"/>
                  </a:moveTo>
                  <a:cubicBezTo>
                    <a:pt x="1" y="2"/>
                    <a:pt x="0" y="15"/>
                    <a:pt x="1" y="17"/>
                  </a:cubicBezTo>
                  <a:cubicBezTo>
                    <a:pt x="2" y="20"/>
                    <a:pt x="3" y="21"/>
                    <a:pt x="5" y="24"/>
                  </a:cubicBezTo>
                  <a:cubicBezTo>
                    <a:pt x="7" y="27"/>
                    <a:pt x="12" y="27"/>
                    <a:pt x="12" y="27"/>
                  </a:cubicBezTo>
                  <a:cubicBezTo>
                    <a:pt x="12" y="27"/>
                    <a:pt x="16" y="31"/>
                    <a:pt x="18" y="30"/>
                  </a:cubicBezTo>
                  <a:cubicBezTo>
                    <a:pt x="20" y="29"/>
                    <a:pt x="15" y="24"/>
                    <a:pt x="15" y="23"/>
                  </a:cubicBezTo>
                  <a:cubicBezTo>
                    <a:pt x="14" y="22"/>
                    <a:pt x="13" y="16"/>
                    <a:pt x="13" y="14"/>
                  </a:cubicBezTo>
                  <a:cubicBezTo>
                    <a:pt x="14" y="13"/>
                    <a:pt x="15" y="17"/>
                    <a:pt x="17" y="20"/>
                  </a:cubicBezTo>
                  <a:cubicBezTo>
                    <a:pt x="19" y="23"/>
                    <a:pt x="23" y="21"/>
                    <a:pt x="22" y="20"/>
                  </a:cubicBezTo>
                  <a:cubicBezTo>
                    <a:pt x="21" y="18"/>
                    <a:pt x="18" y="14"/>
                    <a:pt x="17" y="10"/>
                  </a:cubicBezTo>
                  <a:cubicBezTo>
                    <a:pt x="17" y="6"/>
                    <a:pt x="14" y="1"/>
                    <a:pt x="12" y="1"/>
                  </a:cubicBezTo>
                  <a:cubicBezTo>
                    <a:pt x="10" y="0"/>
                    <a:pt x="1" y="2"/>
                    <a:pt x="1" y="2"/>
                  </a:cubicBezTo>
                  <a:close/>
                </a:path>
              </a:pathLst>
            </a:custGeom>
            <a:solidFill>
              <a:srgbClr val="E2A8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8" name="Google Shape;758;p41"/>
            <p:cNvSpPr/>
            <p:nvPr/>
          </p:nvSpPr>
          <p:spPr>
            <a:xfrm>
              <a:off x="6750625" y="1512101"/>
              <a:ext cx="838834" cy="571377"/>
            </a:xfrm>
            <a:custGeom>
              <a:avLst/>
              <a:gdLst/>
              <a:ahLst/>
              <a:cxnLst/>
              <a:rect l="l" t="t" r="r" b="b"/>
              <a:pathLst>
                <a:path w="145" h="99" extrusionOk="0">
                  <a:moveTo>
                    <a:pt x="0" y="84"/>
                  </a:moveTo>
                  <a:cubicBezTo>
                    <a:pt x="0" y="84"/>
                    <a:pt x="19" y="84"/>
                    <a:pt x="38" y="89"/>
                  </a:cubicBezTo>
                  <a:cubicBezTo>
                    <a:pt x="58" y="93"/>
                    <a:pt x="71" y="99"/>
                    <a:pt x="71" y="99"/>
                  </a:cubicBezTo>
                  <a:cubicBezTo>
                    <a:pt x="71" y="99"/>
                    <a:pt x="85" y="95"/>
                    <a:pt x="105" y="93"/>
                  </a:cubicBezTo>
                  <a:cubicBezTo>
                    <a:pt x="128" y="90"/>
                    <a:pt x="145" y="96"/>
                    <a:pt x="145" y="96"/>
                  </a:cubicBezTo>
                  <a:cubicBezTo>
                    <a:pt x="145" y="36"/>
                    <a:pt x="145" y="36"/>
                    <a:pt x="145" y="36"/>
                  </a:cubicBezTo>
                  <a:cubicBezTo>
                    <a:pt x="145" y="36"/>
                    <a:pt x="124" y="0"/>
                    <a:pt x="73" y="21"/>
                  </a:cubicBezTo>
                  <a:cubicBezTo>
                    <a:pt x="22" y="41"/>
                    <a:pt x="0" y="84"/>
                    <a:pt x="0" y="8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41"/>
            <p:cNvSpPr/>
            <p:nvPr/>
          </p:nvSpPr>
          <p:spPr>
            <a:xfrm>
              <a:off x="7589460" y="1512101"/>
              <a:ext cx="841265" cy="571377"/>
            </a:xfrm>
            <a:custGeom>
              <a:avLst/>
              <a:gdLst/>
              <a:ahLst/>
              <a:cxnLst/>
              <a:rect l="l" t="t" r="r" b="b"/>
              <a:pathLst>
                <a:path w="146" h="99" extrusionOk="0">
                  <a:moveTo>
                    <a:pt x="146" y="84"/>
                  </a:moveTo>
                  <a:cubicBezTo>
                    <a:pt x="146" y="84"/>
                    <a:pt x="127" y="84"/>
                    <a:pt x="108" y="89"/>
                  </a:cubicBezTo>
                  <a:cubicBezTo>
                    <a:pt x="88" y="93"/>
                    <a:pt x="75" y="99"/>
                    <a:pt x="75" y="99"/>
                  </a:cubicBezTo>
                  <a:cubicBezTo>
                    <a:pt x="75" y="99"/>
                    <a:pt x="61" y="95"/>
                    <a:pt x="41" y="93"/>
                  </a:cubicBezTo>
                  <a:cubicBezTo>
                    <a:pt x="18" y="90"/>
                    <a:pt x="0" y="96"/>
                    <a:pt x="0" y="96"/>
                  </a:cubicBezTo>
                  <a:cubicBezTo>
                    <a:pt x="0" y="36"/>
                    <a:pt x="0" y="36"/>
                    <a:pt x="0" y="36"/>
                  </a:cubicBezTo>
                  <a:cubicBezTo>
                    <a:pt x="0" y="36"/>
                    <a:pt x="22" y="0"/>
                    <a:pt x="73" y="21"/>
                  </a:cubicBezTo>
                  <a:cubicBezTo>
                    <a:pt x="124" y="41"/>
                    <a:pt x="146" y="84"/>
                    <a:pt x="146" y="8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p41"/>
            <p:cNvSpPr/>
            <p:nvPr/>
          </p:nvSpPr>
          <p:spPr>
            <a:xfrm>
              <a:off x="7582165" y="1713907"/>
              <a:ext cx="17100" cy="11526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1" name="Google Shape;761;p41"/>
            <p:cNvSpPr/>
            <p:nvPr/>
          </p:nvSpPr>
          <p:spPr>
            <a:xfrm>
              <a:off x="6750625" y="1638533"/>
              <a:ext cx="277180" cy="359845"/>
            </a:xfrm>
            <a:custGeom>
              <a:avLst/>
              <a:gdLst/>
              <a:ahLst/>
              <a:cxnLst/>
              <a:rect l="l" t="t" r="r" b="b"/>
              <a:pathLst>
                <a:path w="48" h="62" extrusionOk="0">
                  <a:moveTo>
                    <a:pt x="48" y="0"/>
                  </a:moveTo>
                  <a:cubicBezTo>
                    <a:pt x="48" y="0"/>
                    <a:pt x="16" y="23"/>
                    <a:pt x="9" y="37"/>
                  </a:cubicBezTo>
                  <a:cubicBezTo>
                    <a:pt x="2" y="50"/>
                    <a:pt x="0" y="62"/>
                    <a:pt x="0" y="62"/>
                  </a:cubicBezTo>
                  <a:cubicBezTo>
                    <a:pt x="0" y="62"/>
                    <a:pt x="11" y="42"/>
                    <a:pt x="26" y="38"/>
                  </a:cubicBezTo>
                  <a:cubicBezTo>
                    <a:pt x="29" y="24"/>
                    <a:pt x="48" y="0"/>
                    <a:pt x="48"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2" name="Google Shape;762;p41"/>
            <p:cNvSpPr/>
            <p:nvPr/>
          </p:nvSpPr>
          <p:spPr>
            <a:xfrm>
              <a:off x="6901372" y="1424571"/>
              <a:ext cx="688088" cy="435219"/>
            </a:xfrm>
            <a:custGeom>
              <a:avLst/>
              <a:gdLst/>
              <a:ahLst/>
              <a:cxnLst/>
              <a:rect l="l" t="t" r="r" b="b"/>
              <a:pathLst>
                <a:path w="119" h="75" extrusionOk="0">
                  <a:moveTo>
                    <a:pt x="119" y="51"/>
                  </a:moveTo>
                  <a:cubicBezTo>
                    <a:pt x="119" y="0"/>
                    <a:pt x="119" y="0"/>
                    <a:pt x="119" y="0"/>
                  </a:cubicBezTo>
                  <a:cubicBezTo>
                    <a:pt x="110" y="3"/>
                    <a:pt x="78" y="11"/>
                    <a:pt x="62" y="14"/>
                  </a:cubicBezTo>
                  <a:cubicBezTo>
                    <a:pt x="43" y="18"/>
                    <a:pt x="9" y="38"/>
                    <a:pt x="0" y="75"/>
                  </a:cubicBezTo>
                  <a:cubicBezTo>
                    <a:pt x="13" y="62"/>
                    <a:pt x="23" y="58"/>
                    <a:pt x="55" y="50"/>
                  </a:cubicBezTo>
                  <a:cubicBezTo>
                    <a:pt x="74" y="46"/>
                    <a:pt x="101" y="46"/>
                    <a:pt x="119" y="5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3" name="Google Shape;763;p41"/>
            <p:cNvSpPr/>
            <p:nvPr/>
          </p:nvSpPr>
          <p:spPr>
            <a:xfrm>
              <a:off x="8153545" y="1638533"/>
              <a:ext cx="277180" cy="359845"/>
            </a:xfrm>
            <a:custGeom>
              <a:avLst/>
              <a:gdLst/>
              <a:ahLst/>
              <a:cxnLst/>
              <a:rect l="l" t="t" r="r" b="b"/>
              <a:pathLst>
                <a:path w="48" h="62" extrusionOk="0">
                  <a:moveTo>
                    <a:pt x="0" y="0"/>
                  </a:moveTo>
                  <a:cubicBezTo>
                    <a:pt x="0" y="0"/>
                    <a:pt x="32" y="23"/>
                    <a:pt x="39" y="37"/>
                  </a:cubicBezTo>
                  <a:cubicBezTo>
                    <a:pt x="46" y="50"/>
                    <a:pt x="48" y="62"/>
                    <a:pt x="48" y="62"/>
                  </a:cubicBezTo>
                  <a:cubicBezTo>
                    <a:pt x="48" y="62"/>
                    <a:pt x="37" y="42"/>
                    <a:pt x="22" y="38"/>
                  </a:cubicBezTo>
                  <a:cubicBezTo>
                    <a:pt x="19" y="24"/>
                    <a:pt x="0" y="0"/>
                    <a:pt x="0"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41"/>
            <p:cNvSpPr/>
            <p:nvPr/>
          </p:nvSpPr>
          <p:spPr>
            <a:xfrm>
              <a:off x="7589460" y="1424571"/>
              <a:ext cx="692951" cy="435219"/>
            </a:xfrm>
            <a:custGeom>
              <a:avLst/>
              <a:gdLst/>
              <a:ahLst/>
              <a:cxnLst/>
              <a:rect l="l" t="t" r="r" b="b"/>
              <a:pathLst>
                <a:path w="120" h="75" extrusionOk="0">
                  <a:moveTo>
                    <a:pt x="0" y="51"/>
                  </a:moveTo>
                  <a:cubicBezTo>
                    <a:pt x="0" y="0"/>
                    <a:pt x="0" y="0"/>
                    <a:pt x="0" y="0"/>
                  </a:cubicBezTo>
                  <a:cubicBezTo>
                    <a:pt x="10" y="3"/>
                    <a:pt x="42" y="11"/>
                    <a:pt x="58" y="14"/>
                  </a:cubicBezTo>
                  <a:cubicBezTo>
                    <a:pt x="77" y="18"/>
                    <a:pt x="111" y="38"/>
                    <a:pt x="120" y="75"/>
                  </a:cubicBezTo>
                  <a:cubicBezTo>
                    <a:pt x="107" y="62"/>
                    <a:pt x="96" y="58"/>
                    <a:pt x="65" y="50"/>
                  </a:cubicBezTo>
                  <a:cubicBezTo>
                    <a:pt x="46" y="46"/>
                    <a:pt x="19" y="46"/>
                    <a:pt x="0" y="5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5" name="Google Shape;765;p41"/>
            <p:cNvSpPr/>
            <p:nvPr/>
          </p:nvSpPr>
          <p:spPr>
            <a:xfrm>
              <a:off x="7572439" y="1273825"/>
              <a:ext cx="34040" cy="155609"/>
            </a:xfrm>
            <a:custGeom>
              <a:avLst/>
              <a:gdLst/>
              <a:ahLst/>
              <a:cxnLst/>
              <a:rect l="l" t="t" r="r" b="b"/>
              <a:pathLst>
                <a:path w="6" h="27" extrusionOk="0">
                  <a:moveTo>
                    <a:pt x="0" y="27"/>
                  </a:moveTo>
                  <a:cubicBezTo>
                    <a:pt x="0" y="27"/>
                    <a:pt x="2" y="8"/>
                    <a:pt x="2" y="4"/>
                  </a:cubicBezTo>
                  <a:cubicBezTo>
                    <a:pt x="3" y="0"/>
                    <a:pt x="4" y="0"/>
                    <a:pt x="5" y="4"/>
                  </a:cubicBezTo>
                  <a:cubicBezTo>
                    <a:pt x="5" y="9"/>
                    <a:pt x="6" y="27"/>
                    <a:pt x="6" y="27"/>
                  </a:cubicBezTo>
                  <a:cubicBezTo>
                    <a:pt x="6" y="27"/>
                    <a:pt x="3" y="26"/>
                    <a:pt x="0"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6" name="Google Shape;766;p41"/>
            <p:cNvSpPr/>
            <p:nvPr/>
          </p:nvSpPr>
          <p:spPr>
            <a:xfrm>
              <a:off x="6971883" y="2037281"/>
              <a:ext cx="478987" cy="393885"/>
            </a:xfrm>
            <a:custGeom>
              <a:avLst/>
              <a:gdLst/>
              <a:ahLst/>
              <a:cxnLst/>
              <a:rect l="l" t="t" r="r" b="b"/>
              <a:pathLst>
                <a:path w="83" h="68" extrusionOk="0">
                  <a:moveTo>
                    <a:pt x="48" y="2"/>
                  </a:moveTo>
                  <a:cubicBezTo>
                    <a:pt x="0" y="6"/>
                    <a:pt x="16" y="68"/>
                    <a:pt x="16" y="68"/>
                  </a:cubicBezTo>
                  <a:cubicBezTo>
                    <a:pt x="73" y="59"/>
                    <a:pt x="73" y="59"/>
                    <a:pt x="73" y="59"/>
                  </a:cubicBezTo>
                  <a:cubicBezTo>
                    <a:pt x="73" y="59"/>
                    <a:pt x="83" y="0"/>
                    <a:pt x="48" y="2"/>
                  </a:cubicBezTo>
                  <a:close/>
                </a:path>
              </a:pathLst>
            </a:custGeom>
            <a:solidFill>
              <a:srgbClr val="AB91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41"/>
            <p:cNvSpPr/>
            <p:nvPr/>
          </p:nvSpPr>
          <p:spPr>
            <a:xfrm>
              <a:off x="6833293" y="2606225"/>
              <a:ext cx="230984" cy="1086831"/>
            </a:xfrm>
            <a:custGeom>
              <a:avLst/>
              <a:gdLst/>
              <a:ahLst/>
              <a:cxnLst/>
              <a:rect l="l" t="t" r="r" b="b"/>
              <a:pathLst>
                <a:path w="40" h="188" extrusionOk="0">
                  <a:moveTo>
                    <a:pt x="39" y="0"/>
                  </a:moveTo>
                  <a:cubicBezTo>
                    <a:pt x="39" y="0"/>
                    <a:pt x="10" y="4"/>
                    <a:pt x="10" y="41"/>
                  </a:cubicBezTo>
                  <a:cubicBezTo>
                    <a:pt x="10" y="78"/>
                    <a:pt x="3" y="162"/>
                    <a:pt x="2" y="169"/>
                  </a:cubicBezTo>
                  <a:cubicBezTo>
                    <a:pt x="0" y="177"/>
                    <a:pt x="2" y="186"/>
                    <a:pt x="2" y="186"/>
                  </a:cubicBezTo>
                  <a:cubicBezTo>
                    <a:pt x="2" y="186"/>
                    <a:pt x="19" y="188"/>
                    <a:pt x="25" y="186"/>
                  </a:cubicBezTo>
                  <a:cubicBezTo>
                    <a:pt x="30" y="183"/>
                    <a:pt x="40" y="40"/>
                    <a:pt x="38" y="26"/>
                  </a:cubicBezTo>
                  <a:cubicBezTo>
                    <a:pt x="37" y="12"/>
                    <a:pt x="39" y="0"/>
                    <a:pt x="39"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41"/>
            <p:cNvSpPr/>
            <p:nvPr/>
          </p:nvSpPr>
          <p:spPr>
            <a:xfrm>
              <a:off x="7005923" y="3403721"/>
              <a:ext cx="323377" cy="1366440"/>
            </a:xfrm>
            <a:custGeom>
              <a:avLst/>
              <a:gdLst/>
              <a:ahLst/>
              <a:cxnLst/>
              <a:rect l="l" t="t" r="r" b="b"/>
              <a:pathLst>
                <a:path w="56" h="236" extrusionOk="0">
                  <a:moveTo>
                    <a:pt x="53" y="3"/>
                  </a:moveTo>
                  <a:cubicBezTo>
                    <a:pt x="39" y="0"/>
                    <a:pt x="5" y="2"/>
                    <a:pt x="5" y="2"/>
                  </a:cubicBezTo>
                  <a:cubicBezTo>
                    <a:pt x="5" y="2"/>
                    <a:pt x="5" y="115"/>
                    <a:pt x="4" y="128"/>
                  </a:cubicBezTo>
                  <a:cubicBezTo>
                    <a:pt x="3" y="140"/>
                    <a:pt x="0" y="158"/>
                    <a:pt x="4" y="187"/>
                  </a:cubicBezTo>
                  <a:cubicBezTo>
                    <a:pt x="8" y="216"/>
                    <a:pt x="13" y="234"/>
                    <a:pt x="13" y="234"/>
                  </a:cubicBezTo>
                  <a:cubicBezTo>
                    <a:pt x="13" y="234"/>
                    <a:pt x="16" y="236"/>
                    <a:pt x="21" y="236"/>
                  </a:cubicBezTo>
                  <a:cubicBezTo>
                    <a:pt x="29" y="236"/>
                    <a:pt x="34" y="233"/>
                    <a:pt x="34" y="233"/>
                  </a:cubicBezTo>
                  <a:cubicBezTo>
                    <a:pt x="34" y="233"/>
                    <a:pt x="39" y="159"/>
                    <a:pt x="38" y="148"/>
                  </a:cubicBezTo>
                  <a:cubicBezTo>
                    <a:pt x="36" y="138"/>
                    <a:pt x="56" y="16"/>
                    <a:pt x="53"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9" name="Google Shape;769;p41"/>
            <p:cNvSpPr/>
            <p:nvPr/>
          </p:nvSpPr>
          <p:spPr>
            <a:xfrm>
              <a:off x="7202866" y="3352662"/>
              <a:ext cx="299063" cy="1417500"/>
            </a:xfrm>
            <a:custGeom>
              <a:avLst/>
              <a:gdLst/>
              <a:ahLst/>
              <a:cxnLst/>
              <a:rect l="l" t="t" r="r" b="b"/>
              <a:pathLst>
                <a:path w="52" h="245" extrusionOk="0">
                  <a:moveTo>
                    <a:pt x="51" y="4"/>
                  </a:moveTo>
                  <a:cubicBezTo>
                    <a:pt x="51" y="4"/>
                    <a:pt x="16" y="0"/>
                    <a:pt x="3" y="3"/>
                  </a:cubicBezTo>
                  <a:cubicBezTo>
                    <a:pt x="0" y="15"/>
                    <a:pt x="21" y="147"/>
                    <a:pt x="19" y="157"/>
                  </a:cubicBezTo>
                  <a:cubicBezTo>
                    <a:pt x="17" y="168"/>
                    <a:pt x="22" y="242"/>
                    <a:pt x="22" y="242"/>
                  </a:cubicBezTo>
                  <a:cubicBezTo>
                    <a:pt x="22" y="242"/>
                    <a:pt x="27" y="245"/>
                    <a:pt x="34" y="245"/>
                  </a:cubicBezTo>
                  <a:cubicBezTo>
                    <a:pt x="38" y="245"/>
                    <a:pt x="43" y="242"/>
                    <a:pt x="43" y="242"/>
                  </a:cubicBezTo>
                  <a:cubicBezTo>
                    <a:pt x="43" y="242"/>
                    <a:pt x="45" y="225"/>
                    <a:pt x="49" y="196"/>
                  </a:cubicBezTo>
                  <a:cubicBezTo>
                    <a:pt x="52" y="167"/>
                    <a:pt x="50" y="149"/>
                    <a:pt x="49" y="137"/>
                  </a:cubicBezTo>
                  <a:cubicBezTo>
                    <a:pt x="48" y="124"/>
                    <a:pt x="51" y="4"/>
                    <a:pt x="51"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41"/>
            <p:cNvSpPr/>
            <p:nvPr/>
          </p:nvSpPr>
          <p:spPr>
            <a:xfrm>
              <a:off x="7110473" y="2409284"/>
              <a:ext cx="252866" cy="235845"/>
            </a:xfrm>
            <a:custGeom>
              <a:avLst/>
              <a:gdLst/>
              <a:ahLst/>
              <a:cxnLst/>
              <a:rect l="l" t="t" r="r" b="b"/>
              <a:pathLst>
                <a:path w="44" h="41" extrusionOk="0">
                  <a:moveTo>
                    <a:pt x="33" y="19"/>
                  </a:moveTo>
                  <a:cubicBezTo>
                    <a:pt x="34" y="13"/>
                    <a:pt x="33" y="0"/>
                    <a:pt x="33" y="0"/>
                  </a:cubicBezTo>
                  <a:cubicBezTo>
                    <a:pt x="24" y="0"/>
                    <a:pt x="24" y="0"/>
                    <a:pt x="24" y="0"/>
                  </a:cubicBezTo>
                  <a:cubicBezTo>
                    <a:pt x="20" y="0"/>
                    <a:pt x="20" y="0"/>
                    <a:pt x="20" y="0"/>
                  </a:cubicBezTo>
                  <a:cubicBezTo>
                    <a:pt x="10" y="0"/>
                    <a:pt x="10" y="0"/>
                    <a:pt x="10" y="0"/>
                  </a:cubicBezTo>
                  <a:cubicBezTo>
                    <a:pt x="10" y="0"/>
                    <a:pt x="10" y="13"/>
                    <a:pt x="10" y="19"/>
                  </a:cubicBezTo>
                  <a:cubicBezTo>
                    <a:pt x="11" y="25"/>
                    <a:pt x="0" y="29"/>
                    <a:pt x="0" y="29"/>
                  </a:cubicBezTo>
                  <a:cubicBezTo>
                    <a:pt x="0" y="29"/>
                    <a:pt x="5" y="38"/>
                    <a:pt x="16" y="40"/>
                  </a:cubicBezTo>
                  <a:cubicBezTo>
                    <a:pt x="17" y="41"/>
                    <a:pt x="18" y="41"/>
                    <a:pt x="20" y="41"/>
                  </a:cubicBezTo>
                  <a:cubicBezTo>
                    <a:pt x="21" y="41"/>
                    <a:pt x="21" y="41"/>
                    <a:pt x="22" y="41"/>
                  </a:cubicBezTo>
                  <a:cubicBezTo>
                    <a:pt x="23" y="41"/>
                    <a:pt x="23" y="41"/>
                    <a:pt x="24" y="41"/>
                  </a:cubicBezTo>
                  <a:cubicBezTo>
                    <a:pt x="25" y="41"/>
                    <a:pt x="27" y="41"/>
                    <a:pt x="28" y="40"/>
                  </a:cubicBezTo>
                  <a:cubicBezTo>
                    <a:pt x="39" y="38"/>
                    <a:pt x="44" y="29"/>
                    <a:pt x="44" y="29"/>
                  </a:cubicBezTo>
                  <a:cubicBezTo>
                    <a:pt x="44" y="29"/>
                    <a:pt x="33" y="25"/>
                    <a:pt x="33" y="19"/>
                  </a:cubicBezTo>
                  <a:close/>
                </a:path>
              </a:pathLst>
            </a:custGeom>
            <a:solidFill>
              <a:srgbClr val="F4997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41"/>
            <p:cNvSpPr/>
            <p:nvPr/>
          </p:nvSpPr>
          <p:spPr>
            <a:xfrm>
              <a:off x="7115335" y="2158850"/>
              <a:ext cx="243140" cy="342827"/>
            </a:xfrm>
            <a:custGeom>
              <a:avLst/>
              <a:gdLst/>
              <a:ahLst/>
              <a:cxnLst/>
              <a:rect l="l" t="t" r="r" b="b"/>
              <a:pathLst>
                <a:path w="42" h="59" extrusionOk="0">
                  <a:moveTo>
                    <a:pt x="21" y="0"/>
                  </a:moveTo>
                  <a:cubicBezTo>
                    <a:pt x="9" y="0"/>
                    <a:pt x="0" y="14"/>
                    <a:pt x="0" y="30"/>
                  </a:cubicBezTo>
                  <a:cubicBezTo>
                    <a:pt x="0" y="46"/>
                    <a:pt x="14" y="59"/>
                    <a:pt x="21" y="59"/>
                  </a:cubicBezTo>
                  <a:cubicBezTo>
                    <a:pt x="28" y="59"/>
                    <a:pt x="42" y="46"/>
                    <a:pt x="42" y="30"/>
                  </a:cubicBezTo>
                  <a:cubicBezTo>
                    <a:pt x="42" y="14"/>
                    <a:pt x="32" y="0"/>
                    <a:pt x="21" y="0"/>
                  </a:cubicBezTo>
                  <a:close/>
                </a:path>
              </a:pathLst>
            </a:custGeom>
            <a:solidFill>
              <a:srgbClr val="E2A8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41"/>
            <p:cNvSpPr/>
            <p:nvPr/>
          </p:nvSpPr>
          <p:spPr>
            <a:xfrm>
              <a:off x="7005923" y="2552735"/>
              <a:ext cx="634597" cy="960399"/>
            </a:xfrm>
            <a:custGeom>
              <a:avLst/>
              <a:gdLst/>
              <a:ahLst/>
              <a:cxnLst/>
              <a:rect l="l" t="t" r="r" b="b"/>
              <a:pathLst>
                <a:path w="110" h="166" extrusionOk="0">
                  <a:moveTo>
                    <a:pt x="39" y="5"/>
                  </a:moveTo>
                  <a:cubicBezTo>
                    <a:pt x="34" y="5"/>
                    <a:pt x="27" y="4"/>
                    <a:pt x="20" y="3"/>
                  </a:cubicBezTo>
                  <a:cubicBezTo>
                    <a:pt x="10" y="2"/>
                    <a:pt x="1" y="10"/>
                    <a:pt x="1" y="20"/>
                  </a:cubicBezTo>
                  <a:cubicBezTo>
                    <a:pt x="3" y="93"/>
                    <a:pt x="3" y="93"/>
                    <a:pt x="3" y="93"/>
                  </a:cubicBezTo>
                  <a:cubicBezTo>
                    <a:pt x="3" y="94"/>
                    <a:pt x="2" y="95"/>
                    <a:pt x="2" y="97"/>
                  </a:cubicBezTo>
                  <a:cubicBezTo>
                    <a:pt x="1" y="103"/>
                    <a:pt x="0" y="110"/>
                    <a:pt x="1" y="116"/>
                  </a:cubicBezTo>
                  <a:cubicBezTo>
                    <a:pt x="1" y="117"/>
                    <a:pt x="2" y="118"/>
                    <a:pt x="2" y="118"/>
                  </a:cubicBezTo>
                  <a:cubicBezTo>
                    <a:pt x="2" y="119"/>
                    <a:pt x="2" y="120"/>
                    <a:pt x="2" y="121"/>
                  </a:cubicBezTo>
                  <a:cubicBezTo>
                    <a:pt x="6" y="158"/>
                    <a:pt x="6" y="158"/>
                    <a:pt x="6" y="158"/>
                  </a:cubicBezTo>
                  <a:cubicBezTo>
                    <a:pt x="8" y="166"/>
                    <a:pt x="17" y="159"/>
                    <a:pt x="24" y="161"/>
                  </a:cubicBezTo>
                  <a:cubicBezTo>
                    <a:pt x="35" y="164"/>
                    <a:pt x="58" y="166"/>
                    <a:pt x="76" y="157"/>
                  </a:cubicBezTo>
                  <a:cubicBezTo>
                    <a:pt x="81" y="154"/>
                    <a:pt x="85" y="148"/>
                    <a:pt x="85" y="142"/>
                  </a:cubicBezTo>
                  <a:cubicBezTo>
                    <a:pt x="84" y="116"/>
                    <a:pt x="83" y="63"/>
                    <a:pt x="89" y="22"/>
                  </a:cubicBezTo>
                  <a:cubicBezTo>
                    <a:pt x="90" y="12"/>
                    <a:pt x="110" y="12"/>
                    <a:pt x="74" y="1"/>
                  </a:cubicBezTo>
                  <a:cubicBezTo>
                    <a:pt x="71" y="0"/>
                    <a:pt x="68" y="0"/>
                    <a:pt x="66" y="1"/>
                  </a:cubicBezTo>
                  <a:cubicBezTo>
                    <a:pt x="44" y="5"/>
                    <a:pt x="44" y="5"/>
                    <a:pt x="44" y="5"/>
                  </a:cubicBezTo>
                  <a:cubicBezTo>
                    <a:pt x="42" y="5"/>
                    <a:pt x="41" y="5"/>
                    <a:pt x="39" y="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3" name="Google Shape;773;p41"/>
            <p:cNvSpPr/>
            <p:nvPr/>
          </p:nvSpPr>
          <p:spPr>
            <a:xfrm>
              <a:off x="6964588" y="4519728"/>
              <a:ext cx="255298" cy="598122"/>
            </a:xfrm>
            <a:custGeom>
              <a:avLst/>
              <a:gdLst/>
              <a:ahLst/>
              <a:cxnLst/>
              <a:rect l="l" t="t" r="r" b="b"/>
              <a:pathLst>
                <a:path w="44" h="103" extrusionOk="0">
                  <a:moveTo>
                    <a:pt x="38" y="94"/>
                  </a:moveTo>
                  <a:cubicBezTo>
                    <a:pt x="41" y="94"/>
                    <a:pt x="41" y="94"/>
                    <a:pt x="41" y="94"/>
                  </a:cubicBezTo>
                  <a:cubicBezTo>
                    <a:pt x="41" y="94"/>
                    <a:pt x="44" y="68"/>
                    <a:pt x="43" y="61"/>
                  </a:cubicBezTo>
                  <a:cubicBezTo>
                    <a:pt x="43" y="61"/>
                    <a:pt x="43" y="61"/>
                    <a:pt x="43" y="61"/>
                  </a:cubicBezTo>
                  <a:cubicBezTo>
                    <a:pt x="43" y="57"/>
                    <a:pt x="40" y="51"/>
                    <a:pt x="41" y="43"/>
                  </a:cubicBezTo>
                  <a:cubicBezTo>
                    <a:pt x="42" y="35"/>
                    <a:pt x="44" y="4"/>
                    <a:pt x="44" y="4"/>
                  </a:cubicBezTo>
                  <a:cubicBezTo>
                    <a:pt x="44" y="4"/>
                    <a:pt x="26" y="0"/>
                    <a:pt x="20" y="0"/>
                  </a:cubicBezTo>
                  <a:cubicBezTo>
                    <a:pt x="13" y="0"/>
                    <a:pt x="13" y="4"/>
                    <a:pt x="13" y="4"/>
                  </a:cubicBezTo>
                  <a:cubicBezTo>
                    <a:pt x="13" y="4"/>
                    <a:pt x="14" y="16"/>
                    <a:pt x="15" y="25"/>
                  </a:cubicBezTo>
                  <a:cubicBezTo>
                    <a:pt x="17" y="32"/>
                    <a:pt x="19" y="39"/>
                    <a:pt x="18" y="48"/>
                  </a:cubicBezTo>
                  <a:cubicBezTo>
                    <a:pt x="17" y="60"/>
                    <a:pt x="13" y="72"/>
                    <a:pt x="13" y="75"/>
                  </a:cubicBezTo>
                  <a:cubicBezTo>
                    <a:pt x="12" y="79"/>
                    <a:pt x="10" y="87"/>
                    <a:pt x="5" y="92"/>
                  </a:cubicBezTo>
                  <a:cubicBezTo>
                    <a:pt x="0" y="97"/>
                    <a:pt x="1" y="101"/>
                    <a:pt x="6" y="101"/>
                  </a:cubicBezTo>
                  <a:cubicBezTo>
                    <a:pt x="8" y="101"/>
                    <a:pt x="19" y="103"/>
                    <a:pt x="26" y="99"/>
                  </a:cubicBezTo>
                  <a:lnTo>
                    <a:pt x="38" y="9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4" name="Google Shape;774;p41"/>
            <p:cNvSpPr/>
            <p:nvPr/>
          </p:nvSpPr>
          <p:spPr>
            <a:xfrm>
              <a:off x="7304985" y="4519728"/>
              <a:ext cx="260161" cy="598122"/>
            </a:xfrm>
            <a:custGeom>
              <a:avLst/>
              <a:gdLst/>
              <a:ahLst/>
              <a:cxnLst/>
              <a:rect l="l" t="t" r="r" b="b"/>
              <a:pathLst>
                <a:path w="45" h="103" extrusionOk="0">
                  <a:moveTo>
                    <a:pt x="19" y="99"/>
                  </a:moveTo>
                  <a:cubicBezTo>
                    <a:pt x="25" y="103"/>
                    <a:pt x="36" y="101"/>
                    <a:pt x="39" y="101"/>
                  </a:cubicBezTo>
                  <a:cubicBezTo>
                    <a:pt x="44" y="101"/>
                    <a:pt x="45" y="97"/>
                    <a:pt x="40" y="92"/>
                  </a:cubicBezTo>
                  <a:cubicBezTo>
                    <a:pt x="35" y="87"/>
                    <a:pt x="33" y="79"/>
                    <a:pt x="32" y="75"/>
                  </a:cubicBezTo>
                  <a:cubicBezTo>
                    <a:pt x="31" y="72"/>
                    <a:pt x="27" y="60"/>
                    <a:pt x="26" y="48"/>
                  </a:cubicBezTo>
                  <a:cubicBezTo>
                    <a:pt x="26" y="39"/>
                    <a:pt x="28" y="32"/>
                    <a:pt x="29" y="25"/>
                  </a:cubicBezTo>
                  <a:cubicBezTo>
                    <a:pt x="31" y="16"/>
                    <a:pt x="32" y="4"/>
                    <a:pt x="32" y="4"/>
                  </a:cubicBezTo>
                  <a:cubicBezTo>
                    <a:pt x="32" y="4"/>
                    <a:pt x="32" y="0"/>
                    <a:pt x="25" y="0"/>
                  </a:cubicBezTo>
                  <a:cubicBezTo>
                    <a:pt x="19" y="0"/>
                    <a:pt x="1" y="4"/>
                    <a:pt x="1" y="4"/>
                  </a:cubicBezTo>
                  <a:cubicBezTo>
                    <a:pt x="1" y="4"/>
                    <a:pt x="3" y="35"/>
                    <a:pt x="4" y="43"/>
                  </a:cubicBezTo>
                  <a:cubicBezTo>
                    <a:pt x="5" y="51"/>
                    <a:pt x="2" y="57"/>
                    <a:pt x="2" y="61"/>
                  </a:cubicBezTo>
                  <a:cubicBezTo>
                    <a:pt x="2" y="61"/>
                    <a:pt x="2" y="61"/>
                    <a:pt x="2" y="61"/>
                  </a:cubicBezTo>
                  <a:cubicBezTo>
                    <a:pt x="0" y="68"/>
                    <a:pt x="3" y="94"/>
                    <a:pt x="3" y="94"/>
                  </a:cubicBezTo>
                  <a:cubicBezTo>
                    <a:pt x="7" y="94"/>
                    <a:pt x="7" y="94"/>
                    <a:pt x="7" y="94"/>
                  </a:cubicBezTo>
                  <a:lnTo>
                    <a:pt x="19" y="9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5" name="Google Shape;775;p41"/>
            <p:cNvSpPr/>
            <p:nvPr/>
          </p:nvSpPr>
          <p:spPr>
            <a:xfrm>
              <a:off x="6942707" y="2703481"/>
              <a:ext cx="109414" cy="984713"/>
            </a:xfrm>
            <a:custGeom>
              <a:avLst/>
              <a:gdLst/>
              <a:ahLst/>
              <a:cxnLst/>
              <a:rect l="l" t="t" r="r" b="b"/>
              <a:pathLst>
                <a:path w="19" h="170" extrusionOk="0">
                  <a:moveTo>
                    <a:pt x="16" y="0"/>
                  </a:moveTo>
                  <a:cubicBezTo>
                    <a:pt x="16" y="0"/>
                    <a:pt x="6" y="23"/>
                    <a:pt x="7" y="36"/>
                  </a:cubicBezTo>
                  <a:cubicBezTo>
                    <a:pt x="8" y="56"/>
                    <a:pt x="14" y="65"/>
                    <a:pt x="12" y="74"/>
                  </a:cubicBezTo>
                  <a:cubicBezTo>
                    <a:pt x="10" y="83"/>
                    <a:pt x="4" y="124"/>
                    <a:pt x="3" y="132"/>
                  </a:cubicBezTo>
                  <a:cubicBezTo>
                    <a:pt x="2" y="141"/>
                    <a:pt x="0" y="170"/>
                    <a:pt x="0" y="170"/>
                  </a:cubicBezTo>
                  <a:cubicBezTo>
                    <a:pt x="6" y="170"/>
                    <a:pt x="6" y="170"/>
                    <a:pt x="6" y="170"/>
                  </a:cubicBezTo>
                  <a:cubicBezTo>
                    <a:pt x="6" y="170"/>
                    <a:pt x="19" y="76"/>
                    <a:pt x="19" y="64"/>
                  </a:cubicBezTo>
                  <a:cubicBezTo>
                    <a:pt x="19" y="51"/>
                    <a:pt x="14" y="52"/>
                    <a:pt x="13" y="36"/>
                  </a:cubicBezTo>
                  <a:cubicBezTo>
                    <a:pt x="13" y="27"/>
                    <a:pt x="16" y="0"/>
                    <a:pt x="16"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6" name="Google Shape;776;p41"/>
            <p:cNvSpPr/>
            <p:nvPr/>
          </p:nvSpPr>
          <p:spPr>
            <a:xfrm>
              <a:off x="7044825" y="2409284"/>
              <a:ext cx="440085" cy="252864"/>
            </a:xfrm>
            <a:custGeom>
              <a:avLst/>
              <a:gdLst/>
              <a:ahLst/>
              <a:cxnLst/>
              <a:rect l="l" t="t" r="r" b="b"/>
              <a:pathLst>
                <a:path w="76" h="44" extrusionOk="0">
                  <a:moveTo>
                    <a:pt x="62" y="13"/>
                  </a:moveTo>
                  <a:cubicBezTo>
                    <a:pt x="60" y="11"/>
                    <a:pt x="60" y="6"/>
                    <a:pt x="59" y="4"/>
                  </a:cubicBezTo>
                  <a:cubicBezTo>
                    <a:pt x="58" y="2"/>
                    <a:pt x="54" y="0"/>
                    <a:pt x="48" y="4"/>
                  </a:cubicBezTo>
                  <a:cubicBezTo>
                    <a:pt x="45" y="9"/>
                    <a:pt x="42" y="14"/>
                    <a:pt x="36" y="15"/>
                  </a:cubicBezTo>
                  <a:cubicBezTo>
                    <a:pt x="28" y="17"/>
                    <a:pt x="20" y="8"/>
                    <a:pt x="20" y="8"/>
                  </a:cubicBezTo>
                  <a:cubicBezTo>
                    <a:pt x="20" y="8"/>
                    <a:pt x="13" y="0"/>
                    <a:pt x="10" y="9"/>
                  </a:cubicBezTo>
                  <a:cubicBezTo>
                    <a:pt x="6" y="18"/>
                    <a:pt x="0" y="14"/>
                    <a:pt x="1" y="22"/>
                  </a:cubicBezTo>
                  <a:cubicBezTo>
                    <a:pt x="2" y="30"/>
                    <a:pt x="2" y="30"/>
                    <a:pt x="2" y="30"/>
                  </a:cubicBezTo>
                  <a:cubicBezTo>
                    <a:pt x="2" y="30"/>
                    <a:pt x="8" y="39"/>
                    <a:pt x="18" y="41"/>
                  </a:cubicBezTo>
                  <a:cubicBezTo>
                    <a:pt x="26" y="43"/>
                    <a:pt x="42" y="44"/>
                    <a:pt x="50" y="41"/>
                  </a:cubicBezTo>
                  <a:cubicBezTo>
                    <a:pt x="56" y="40"/>
                    <a:pt x="72" y="33"/>
                    <a:pt x="72" y="33"/>
                  </a:cubicBezTo>
                  <a:cubicBezTo>
                    <a:pt x="72" y="33"/>
                    <a:pt x="76" y="27"/>
                    <a:pt x="71" y="20"/>
                  </a:cubicBezTo>
                  <a:cubicBezTo>
                    <a:pt x="68" y="16"/>
                    <a:pt x="64" y="15"/>
                    <a:pt x="62" y="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7" name="Google Shape;777;p41"/>
            <p:cNvSpPr/>
            <p:nvPr/>
          </p:nvSpPr>
          <p:spPr>
            <a:xfrm>
              <a:off x="7472750" y="2577050"/>
              <a:ext cx="230975" cy="537325"/>
            </a:xfrm>
            <a:custGeom>
              <a:avLst/>
              <a:gdLst/>
              <a:ahLst/>
              <a:cxnLst/>
              <a:rect l="l" t="t" r="r" b="b"/>
              <a:pathLst>
                <a:path w="39" h="93" extrusionOk="0">
                  <a:moveTo>
                    <a:pt x="5" y="32"/>
                  </a:moveTo>
                  <a:cubicBezTo>
                    <a:pt x="4" y="39"/>
                    <a:pt x="2" y="47"/>
                    <a:pt x="1" y="55"/>
                  </a:cubicBezTo>
                  <a:cubicBezTo>
                    <a:pt x="0" y="64"/>
                    <a:pt x="0" y="72"/>
                    <a:pt x="2" y="75"/>
                  </a:cubicBezTo>
                  <a:cubicBezTo>
                    <a:pt x="4" y="78"/>
                    <a:pt x="11" y="88"/>
                    <a:pt x="17" y="90"/>
                  </a:cubicBezTo>
                  <a:cubicBezTo>
                    <a:pt x="24" y="93"/>
                    <a:pt x="26" y="87"/>
                    <a:pt x="29" y="83"/>
                  </a:cubicBezTo>
                  <a:cubicBezTo>
                    <a:pt x="35" y="74"/>
                    <a:pt x="38" y="76"/>
                    <a:pt x="38" y="69"/>
                  </a:cubicBezTo>
                  <a:cubicBezTo>
                    <a:pt x="38" y="66"/>
                    <a:pt x="37" y="62"/>
                    <a:pt x="38" y="58"/>
                  </a:cubicBezTo>
                  <a:cubicBezTo>
                    <a:pt x="39" y="53"/>
                    <a:pt x="37" y="41"/>
                    <a:pt x="34" y="29"/>
                  </a:cubicBezTo>
                  <a:cubicBezTo>
                    <a:pt x="32" y="21"/>
                    <a:pt x="30" y="0"/>
                    <a:pt x="30" y="0"/>
                  </a:cubicBezTo>
                  <a:cubicBezTo>
                    <a:pt x="30" y="0"/>
                    <a:pt x="25" y="4"/>
                    <a:pt x="20" y="5"/>
                  </a:cubicBezTo>
                  <a:cubicBezTo>
                    <a:pt x="16" y="5"/>
                    <a:pt x="9" y="3"/>
                    <a:pt x="9" y="3"/>
                  </a:cubicBezTo>
                  <a:cubicBezTo>
                    <a:pt x="9" y="3"/>
                    <a:pt x="7" y="22"/>
                    <a:pt x="5" y="3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1"/>
            <p:cNvSpPr/>
            <p:nvPr/>
          </p:nvSpPr>
          <p:spPr>
            <a:xfrm>
              <a:off x="7480046" y="2657285"/>
              <a:ext cx="68079" cy="410905"/>
            </a:xfrm>
            <a:custGeom>
              <a:avLst/>
              <a:gdLst/>
              <a:ahLst/>
              <a:cxnLst/>
              <a:rect l="l" t="t" r="r" b="b"/>
              <a:pathLst>
                <a:path w="12" h="71" extrusionOk="0">
                  <a:moveTo>
                    <a:pt x="6" y="0"/>
                  </a:moveTo>
                  <a:cubicBezTo>
                    <a:pt x="6" y="0"/>
                    <a:pt x="0" y="41"/>
                    <a:pt x="0" y="53"/>
                  </a:cubicBezTo>
                  <a:cubicBezTo>
                    <a:pt x="1" y="66"/>
                    <a:pt x="10" y="71"/>
                    <a:pt x="10" y="71"/>
                  </a:cubicBezTo>
                  <a:cubicBezTo>
                    <a:pt x="10" y="71"/>
                    <a:pt x="6" y="62"/>
                    <a:pt x="7" y="60"/>
                  </a:cubicBezTo>
                  <a:cubicBezTo>
                    <a:pt x="9" y="58"/>
                    <a:pt x="12" y="56"/>
                    <a:pt x="11" y="52"/>
                  </a:cubicBezTo>
                  <a:cubicBezTo>
                    <a:pt x="9" y="47"/>
                    <a:pt x="8" y="40"/>
                    <a:pt x="9" y="34"/>
                  </a:cubicBezTo>
                  <a:cubicBezTo>
                    <a:pt x="9" y="29"/>
                    <a:pt x="12" y="1"/>
                    <a:pt x="12" y="1"/>
                  </a:cubicBezTo>
                  <a:lnTo>
                    <a:pt x="6"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9" name="Google Shape;779;p41"/>
            <p:cNvSpPr/>
            <p:nvPr/>
          </p:nvSpPr>
          <p:spPr>
            <a:xfrm>
              <a:off x="7526243" y="2426303"/>
              <a:ext cx="119139" cy="179923"/>
            </a:xfrm>
            <a:custGeom>
              <a:avLst/>
              <a:gdLst/>
              <a:ahLst/>
              <a:cxnLst/>
              <a:rect l="l" t="t" r="r" b="b"/>
              <a:pathLst>
                <a:path w="21" h="31" extrusionOk="0">
                  <a:moveTo>
                    <a:pt x="21" y="27"/>
                  </a:moveTo>
                  <a:cubicBezTo>
                    <a:pt x="21" y="21"/>
                    <a:pt x="21" y="13"/>
                    <a:pt x="20" y="10"/>
                  </a:cubicBezTo>
                  <a:cubicBezTo>
                    <a:pt x="20" y="5"/>
                    <a:pt x="14" y="1"/>
                    <a:pt x="7" y="1"/>
                  </a:cubicBezTo>
                  <a:cubicBezTo>
                    <a:pt x="1" y="0"/>
                    <a:pt x="4" y="7"/>
                    <a:pt x="4" y="7"/>
                  </a:cubicBezTo>
                  <a:cubicBezTo>
                    <a:pt x="4" y="7"/>
                    <a:pt x="2" y="9"/>
                    <a:pt x="3" y="12"/>
                  </a:cubicBezTo>
                  <a:cubicBezTo>
                    <a:pt x="0" y="16"/>
                    <a:pt x="2" y="17"/>
                    <a:pt x="5" y="22"/>
                  </a:cubicBezTo>
                  <a:cubicBezTo>
                    <a:pt x="8" y="25"/>
                    <a:pt x="9" y="28"/>
                    <a:pt x="10" y="31"/>
                  </a:cubicBezTo>
                  <a:cubicBezTo>
                    <a:pt x="14" y="31"/>
                    <a:pt x="19" y="30"/>
                    <a:pt x="21" y="27"/>
                  </a:cubicBezTo>
                  <a:cubicBezTo>
                    <a:pt x="21" y="27"/>
                    <a:pt x="21" y="27"/>
                    <a:pt x="21" y="27"/>
                  </a:cubicBezTo>
                  <a:close/>
                </a:path>
              </a:pathLst>
            </a:custGeom>
            <a:solidFill>
              <a:srgbClr val="E2A8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41"/>
            <p:cNvSpPr/>
            <p:nvPr/>
          </p:nvSpPr>
          <p:spPr>
            <a:xfrm>
              <a:off x="7127493" y="2083478"/>
              <a:ext cx="223689" cy="179923"/>
            </a:xfrm>
            <a:custGeom>
              <a:avLst/>
              <a:gdLst/>
              <a:ahLst/>
              <a:cxnLst/>
              <a:rect l="l" t="t" r="r" b="b"/>
              <a:pathLst>
                <a:path w="39" h="31" extrusionOk="0">
                  <a:moveTo>
                    <a:pt x="4" y="24"/>
                  </a:moveTo>
                  <a:cubicBezTo>
                    <a:pt x="4" y="24"/>
                    <a:pt x="20" y="31"/>
                    <a:pt x="29" y="30"/>
                  </a:cubicBezTo>
                  <a:cubicBezTo>
                    <a:pt x="35" y="29"/>
                    <a:pt x="37" y="25"/>
                    <a:pt x="37" y="25"/>
                  </a:cubicBezTo>
                  <a:cubicBezTo>
                    <a:pt x="37" y="25"/>
                    <a:pt x="39" y="13"/>
                    <a:pt x="29" y="8"/>
                  </a:cubicBezTo>
                  <a:cubicBezTo>
                    <a:pt x="12" y="0"/>
                    <a:pt x="0" y="14"/>
                    <a:pt x="0" y="14"/>
                  </a:cubicBezTo>
                  <a:lnTo>
                    <a:pt x="4" y="24"/>
                  </a:lnTo>
                  <a:close/>
                </a:path>
              </a:pathLst>
            </a:custGeom>
            <a:solidFill>
              <a:srgbClr val="AB91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1" name="Google Shape;781;p41"/>
            <p:cNvSpPr/>
            <p:nvPr/>
          </p:nvSpPr>
          <p:spPr>
            <a:xfrm>
              <a:off x="6895297" y="1426996"/>
              <a:ext cx="688088" cy="435219"/>
            </a:xfrm>
            <a:custGeom>
              <a:avLst/>
              <a:gdLst/>
              <a:ahLst/>
              <a:cxnLst/>
              <a:rect l="l" t="t" r="r" b="b"/>
              <a:pathLst>
                <a:path w="119" h="75" extrusionOk="0">
                  <a:moveTo>
                    <a:pt x="119" y="51"/>
                  </a:moveTo>
                  <a:cubicBezTo>
                    <a:pt x="119" y="0"/>
                    <a:pt x="119" y="0"/>
                    <a:pt x="119" y="0"/>
                  </a:cubicBezTo>
                  <a:cubicBezTo>
                    <a:pt x="110" y="3"/>
                    <a:pt x="78" y="11"/>
                    <a:pt x="62" y="14"/>
                  </a:cubicBezTo>
                  <a:cubicBezTo>
                    <a:pt x="43" y="18"/>
                    <a:pt x="9" y="38"/>
                    <a:pt x="0" y="75"/>
                  </a:cubicBezTo>
                  <a:cubicBezTo>
                    <a:pt x="13" y="62"/>
                    <a:pt x="23" y="58"/>
                    <a:pt x="55" y="50"/>
                  </a:cubicBezTo>
                  <a:cubicBezTo>
                    <a:pt x="74" y="46"/>
                    <a:pt x="101" y="46"/>
                    <a:pt x="119" y="51"/>
                  </a:cubicBezTo>
                  <a:close/>
                </a:path>
              </a:pathLst>
            </a:custGeom>
            <a:solidFill>
              <a:srgbClr val="ECE9E0">
                <a:alpha val="144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 name="Google Shape;10341;p89">
            <a:extLst>
              <a:ext uri="{FF2B5EF4-FFF2-40B4-BE49-F238E27FC236}">
                <a16:creationId xmlns:a16="http://schemas.microsoft.com/office/drawing/2014/main" id="{5DD83FE3-FC96-B1FD-C7B2-5C9BD5BCC596}"/>
              </a:ext>
            </a:extLst>
          </p:cNvPr>
          <p:cNvGrpSpPr/>
          <p:nvPr/>
        </p:nvGrpSpPr>
        <p:grpSpPr>
          <a:xfrm>
            <a:off x="397120" y="777239"/>
            <a:ext cx="424154" cy="416377"/>
            <a:chOff x="-1182750" y="3962900"/>
            <a:chExt cx="294575" cy="291450"/>
          </a:xfrm>
          <a:solidFill>
            <a:srgbClr val="FFC000"/>
          </a:solidFill>
        </p:grpSpPr>
        <p:sp>
          <p:nvSpPr>
            <p:cNvPr id="3" name="Google Shape;10342;p89">
              <a:extLst>
                <a:ext uri="{FF2B5EF4-FFF2-40B4-BE49-F238E27FC236}">
                  <a16:creationId xmlns:a16="http://schemas.microsoft.com/office/drawing/2014/main" id="{BD3E25F9-8D64-8C4D-29F2-7B2B38D9D69A}"/>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0343;p89">
              <a:extLst>
                <a:ext uri="{FF2B5EF4-FFF2-40B4-BE49-F238E27FC236}">
                  <a16:creationId xmlns:a16="http://schemas.microsoft.com/office/drawing/2014/main" id="{308CCCEA-0818-7309-ABAA-7E99AD3760FC}"/>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0344;p89">
              <a:extLst>
                <a:ext uri="{FF2B5EF4-FFF2-40B4-BE49-F238E27FC236}">
                  <a16:creationId xmlns:a16="http://schemas.microsoft.com/office/drawing/2014/main" id="{689B6C49-4E6E-78F8-D4B8-7C70206B6B6C}"/>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0345;p89">
              <a:extLst>
                <a:ext uri="{FF2B5EF4-FFF2-40B4-BE49-F238E27FC236}">
                  <a16:creationId xmlns:a16="http://schemas.microsoft.com/office/drawing/2014/main" id="{815DF1F2-F006-28C2-971A-40148054299C}"/>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0346;p89">
              <a:extLst>
                <a:ext uri="{FF2B5EF4-FFF2-40B4-BE49-F238E27FC236}">
                  <a16:creationId xmlns:a16="http://schemas.microsoft.com/office/drawing/2014/main" id="{52CBACFF-84A6-8C77-5985-FE35AD26CA21}"/>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0347;p89">
              <a:extLst>
                <a:ext uri="{FF2B5EF4-FFF2-40B4-BE49-F238E27FC236}">
                  <a16:creationId xmlns:a16="http://schemas.microsoft.com/office/drawing/2014/main" id="{83B5B89C-49B3-C983-7BBE-C725B91B93EC}"/>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0348;p89">
              <a:extLst>
                <a:ext uri="{FF2B5EF4-FFF2-40B4-BE49-F238E27FC236}">
                  <a16:creationId xmlns:a16="http://schemas.microsoft.com/office/drawing/2014/main" id="{8FBAA443-5956-222D-782C-D814C3F9BC8B}"/>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6B5C5F32-9EF2-C103-0898-BA5186D2053B}"/>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1" name="Google Shape;377;p36">
            <a:hlinkClick r:id="" action="ppaction://hlinkshowjump?jump=nextslide"/>
            <a:extLst>
              <a:ext uri="{FF2B5EF4-FFF2-40B4-BE49-F238E27FC236}">
                <a16:creationId xmlns:a16="http://schemas.microsoft.com/office/drawing/2014/main" id="{2D821F83-3E33-B7A0-A321-0A03E29E0D85}"/>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36">
            <a:hlinkClick r:id="" action="ppaction://hlinkshowjump?jump=previousslide"/>
            <a:extLst>
              <a:ext uri="{FF2B5EF4-FFF2-40B4-BE49-F238E27FC236}">
                <a16:creationId xmlns:a16="http://schemas.microsoft.com/office/drawing/2014/main" id="{9353D6EA-2642-C240-EB7E-F60F9A9135A8}"/>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0"/>
          <p:cNvSpPr txBox="1">
            <a:spLocks noGrp="1"/>
          </p:cNvSpPr>
          <p:nvPr>
            <p:ph type="title"/>
          </p:nvPr>
        </p:nvSpPr>
        <p:spPr>
          <a:xfrm>
            <a:off x="3181260" y="94505"/>
            <a:ext cx="2442300" cy="572700"/>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 dirty="0"/>
              <a:t>ER-DIAGRAM</a:t>
            </a:r>
            <a:endParaRPr dirty="0"/>
          </a:p>
        </p:txBody>
      </p:sp>
      <p:sp>
        <p:nvSpPr>
          <p:cNvPr id="10" name="TextBox 9">
            <a:extLst>
              <a:ext uri="{FF2B5EF4-FFF2-40B4-BE49-F238E27FC236}">
                <a16:creationId xmlns:a16="http://schemas.microsoft.com/office/drawing/2014/main" id="{D6A7A7EA-5A82-AA1D-2F2D-0DADB59CB180}"/>
              </a:ext>
            </a:extLst>
          </p:cNvPr>
          <p:cNvSpPr txBox="1"/>
          <p:nvPr/>
        </p:nvSpPr>
        <p:spPr>
          <a:xfrm>
            <a:off x="7406640" y="2286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1" name="Google Shape;377;p36">
            <a:hlinkClick r:id="" action="ppaction://hlinkshowjump?jump=nextslide"/>
            <a:extLst>
              <a:ext uri="{FF2B5EF4-FFF2-40B4-BE49-F238E27FC236}">
                <a16:creationId xmlns:a16="http://schemas.microsoft.com/office/drawing/2014/main" id="{33EC3DB7-AC07-54A9-5DE8-B1B680DC17C9}"/>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36">
            <a:hlinkClick r:id="" action="ppaction://hlinkshowjump?jump=previousslide"/>
            <a:extLst>
              <a:ext uri="{FF2B5EF4-FFF2-40B4-BE49-F238E27FC236}">
                <a16:creationId xmlns:a16="http://schemas.microsoft.com/office/drawing/2014/main" id="{44133CDA-95C0-2927-0A7C-DEA22A6BCCC2}"/>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718C3041-617D-3A3A-B5A0-538A6EB46594}"/>
              </a:ext>
            </a:extLst>
          </p:cNvPr>
          <p:cNvPicPr>
            <a:picLocks noChangeAspect="1"/>
          </p:cNvPicPr>
          <p:nvPr/>
        </p:nvPicPr>
        <p:blipFill>
          <a:blip r:embed="rId3"/>
          <a:stretch>
            <a:fillRect/>
          </a:stretch>
        </p:blipFill>
        <p:spPr>
          <a:xfrm>
            <a:off x="335280" y="1127759"/>
            <a:ext cx="8694420" cy="35249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0"/>
          <p:cNvSpPr txBox="1">
            <a:spLocks noGrp="1"/>
          </p:cNvSpPr>
          <p:nvPr>
            <p:ph type="title"/>
          </p:nvPr>
        </p:nvSpPr>
        <p:spPr>
          <a:xfrm>
            <a:off x="3181260" y="94505"/>
            <a:ext cx="2442300" cy="572700"/>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sp>
        <p:nvSpPr>
          <p:cNvPr id="10" name="TextBox 9">
            <a:extLst>
              <a:ext uri="{FF2B5EF4-FFF2-40B4-BE49-F238E27FC236}">
                <a16:creationId xmlns:a16="http://schemas.microsoft.com/office/drawing/2014/main" id="{D6A7A7EA-5A82-AA1D-2F2D-0DADB59CB180}"/>
              </a:ext>
            </a:extLst>
          </p:cNvPr>
          <p:cNvSpPr txBox="1"/>
          <p:nvPr/>
        </p:nvSpPr>
        <p:spPr>
          <a:xfrm>
            <a:off x="7406640" y="2286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1" name="Google Shape;377;p36">
            <a:hlinkClick r:id="" action="ppaction://hlinkshowjump?jump=nextslide"/>
            <a:extLst>
              <a:ext uri="{FF2B5EF4-FFF2-40B4-BE49-F238E27FC236}">
                <a16:creationId xmlns:a16="http://schemas.microsoft.com/office/drawing/2014/main" id="{33EC3DB7-AC07-54A9-5DE8-B1B680DC17C9}"/>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36">
            <a:hlinkClick r:id="" action="ppaction://hlinkshowjump?jump=previousslide"/>
            <a:extLst>
              <a:ext uri="{FF2B5EF4-FFF2-40B4-BE49-F238E27FC236}">
                <a16:creationId xmlns:a16="http://schemas.microsoft.com/office/drawing/2014/main" id="{44133CDA-95C0-2927-0A7C-DEA22A6BCCC2}"/>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A99016-6B18-99CF-8A04-E2E59B946132}"/>
              </a:ext>
            </a:extLst>
          </p:cNvPr>
          <p:cNvPicPr>
            <a:picLocks noChangeAspect="1"/>
          </p:cNvPicPr>
          <p:nvPr/>
        </p:nvPicPr>
        <p:blipFill>
          <a:blip r:embed="rId3"/>
          <a:stretch>
            <a:fillRect/>
          </a:stretch>
        </p:blipFill>
        <p:spPr>
          <a:xfrm>
            <a:off x="70338" y="851877"/>
            <a:ext cx="8979877" cy="3774832"/>
          </a:xfrm>
          <a:prstGeom prst="rect">
            <a:avLst/>
          </a:prstGeom>
        </p:spPr>
      </p:pic>
    </p:spTree>
    <p:extLst>
      <p:ext uri="{BB962C8B-B14F-4D97-AF65-F5344CB8AC3E}">
        <p14:creationId xmlns:p14="http://schemas.microsoft.com/office/powerpoint/2010/main" val="199707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791" name="Google Shape;791;p42"/>
          <p:cNvGrpSpPr/>
          <p:nvPr/>
        </p:nvGrpSpPr>
        <p:grpSpPr>
          <a:xfrm>
            <a:off x="65713" y="171399"/>
            <a:ext cx="492907" cy="488962"/>
            <a:chOff x="2364283" y="2002644"/>
            <a:chExt cx="492907" cy="488962"/>
          </a:xfrm>
        </p:grpSpPr>
        <p:sp>
          <p:nvSpPr>
            <p:cNvPr id="792" name="Google Shape;792;p42"/>
            <p:cNvSpPr/>
            <p:nvPr/>
          </p:nvSpPr>
          <p:spPr>
            <a:xfrm>
              <a:off x="2364283" y="2118970"/>
              <a:ext cx="168575" cy="170545"/>
            </a:xfrm>
            <a:custGeom>
              <a:avLst/>
              <a:gdLst/>
              <a:ahLst/>
              <a:cxnLst/>
              <a:rect l="l" t="t" r="r" b="b"/>
              <a:pathLst>
                <a:path w="553" h="561" extrusionOk="0">
                  <a:moveTo>
                    <a:pt x="249" y="0"/>
                  </a:moveTo>
                  <a:cubicBezTo>
                    <a:pt x="109" y="15"/>
                    <a:pt x="0" y="135"/>
                    <a:pt x="0" y="280"/>
                  </a:cubicBezTo>
                  <a:cubicBezTo>
                    <a:pt x="0" y="435"/>
                    <a:pt x="124" y="561"/>
                    <a:pt x="278" y="561"/>
                  </a:cubicBezTo>
                  <a:cubicBezTo>
                    <a:pt x="553" y="561"/>
                    <a:pt x="553" y="561"/>
                    <a:pt x="553" y="561"/>
                  </a:cubicBezTo>
                  <a:lnTo>
                    <a:pt x="24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42"/>
            <p:cNvSpPr/>
            <p:nvPr/>
          </p:nvSpPr>
          <p:spPr>
            <a:xfrm>
              <a:off x="2441177" y="2317118"/>
              <a:ext cx="28500" cy="58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2"/>
            <p:cNvSpPr/>
            <p:nvPr/>
          </p:nvSpPr>
          <p:spPr>
            <a:xfrm>
              <a:off x="2508212" y="2419643"/>
              <a:ext cx="28500" cy="58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42"/>
            <p:cNvSpPr/>
            <p:nvPr/>
          </p:nvSpPr>
          <p:spPr>
            <a:xfrm>
              <a:off x="2606793" y="2380210"/>
              <a:ext cx="29574" cy="58163"/>
            </a:xfrm>
            <a:custGeom>
              <a:avLst/>
              <a:gdLst/>
              <a:ahLst/>
              <a:cxnLst/>
              <a:rect l="l" t="t" r="r" b="b"/>
              <a:pathLst>
                <a:path w="30" h="59" extrusionOk="0">
                  <a:moveTo>
                    <a:pt x="0" y="0"/>
                  </a:moveTo>
                  <a:lnTo>
                    <a:pt x="0" y="59"/>
                  </a:lnTo>
                  <a:lnTo>
                    <a:pt x="30" y="59"/>
                  </a:lnTo>
                  <a:lnTo>
                    <a:pt x="30" y="1"/>
                  </a:lnTo>
                  <a:lnTo>
                    <a:pt x="29" y="0"/>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42"/>
            <p:cNvSpPr/>
            <p:nvPr/>
          </p:nvSpPr>
          <p:spPr>
            <a:xfrm>
              <a:off x="2722134" y="2333877"/>
              <a:ext cx="29700" cy="59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42"/>
            <p:cNvSpPr/>
            <p:nvPr/>
          </p:nvSpPr>
          <p:spPr>
            <a:xfrm>
              <a:off x="2800013" y="2414713"/>
              <a:ext cx="29700" cy="59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42"/>
            <p:cNvSpPr/>
            <p:nvPr/>
          </p:nvSpPr>
          <p:spPr>
            <a:xfrm>
              <a:off x="2504269" y="2002644"/>
              <a:ext cx="352921" cy="286872"/>
            </a:xfrm>
            <a:custGeom>
              <a:avLst/>
              <a:gdLst/>
              <a:ahLst/>
              <a:cxnLst/>
              <a:rect l="l" t="t" r="r" b="b"/>
              <a:pathLst>
                <a:path w="1160" h="942" extrusionOk="0">
                  <a:moveTo>
                    <a:pt x="1062" y="370"/>
                  </a:moveTo>
                  <a:cubicBezTo>
                    <a:pt x="1001" y="307"/>
                    <a:pt x="919" y="272"/>
                    <a:pt x="832" y="269"/>
                  </a:cubicBezTo>
                  <a:cubicBezTo>
                    <a:pt x="794" y="268"/>
                    <a:pt x="757" y="274"/>
                    <a:pt x="722" y="285"/>
                  </a:cubicBezTo>
                  <a:cubicBezTo>
                    <a:pt x="696" y="212"/>
                    <a:pt x="652" y="147"/>
                    <a:pt x="592" y="98"/>
                  </a:cubicBezTo>
                  <a:cubicBezTo>
                    <a:pt x="517" y="35"/>
                    <a:pt x="422" y="0"/>
                    <a:pt x="324" y="0"/>
                  </a:cubicBezTo>
                  <a:cubicBezTo>
                    <a:pt x="318" y="0"/>
                    <a:pt x="311" y="0"/>
                    <a:pt x="304" y="1"/>
                  </a:cubicBezTo>
                  <a:cubicBezTo>
                    <a:pt x="181" y="8"/>
                    <a:pt x="68" y="76"/>
                    <a:pt x="1" y="183"/>
                  </a:cubicBezTo>
                  <a:cubicBezTo>
                    <a:pt x="0" y="185"/>
                    <a:pt x="0" y="185"/>
                    <a:pt x="0" y="185"/>
                  </a:cubicBezTo>
                  <a:cubicBezTo>
                    <a:pt x="147" y="135"/>
                    <a:pt x="147" y="135"/>
                    <a:pt x="147" y="135"/>
                  </a:cubicBezTo>
                  <a:cubicBezTo>
                    <a:pt x="241" y="511"/>
                    <a:pt x="241" y="511"/>
                    <a:pt x="241" y="511"/>
                  </a:cubicBezTo>
                  <a:cubicBezTo>
                    <a:pt x="352" y="342"/>
                    <a:pt x="352" y="342"/>
                    <a:pt x="352" y="342"/>
                  </a:cubicBezTo>
                  <a:cubicBezTo>
                    <a:pt x="544" y="942"/>
                    <a:pt x="544" y="942"/>
                    <a:pt x="544" y="942"/>
                  </a:cubicBezTo>
                  <a:cubicBezTo>
                    <a:pt x="830" y="942"/>
                    <a:pt x="830" y="942"/>
                    <a:pt x="830" y="942"/>
                  </a:cubicBezTo>
                  <a:cubicBezTo>
                    <a:pt x="852" y="942"/>
                    <a:pt x="874" y="940"/>
                    <a:pt x="896" y="934"/>
                  </a:cubicBezTo>
                  <a:cubicBezTo>
                    <a:pt x="970" y="918"/>
                    <a:pt x="1037" y="876"/>
                    <a:pt x="1085" y="817"/>
                  </a:cubicBezTo>
                  <a:cubicBezTo>
                    <a:pt x="1133" y="756"/>
                    <a:pt x="1160" y="680"/>
                    <a:pt x="1159" y="603"/>
                  </a:cubicBezTo>
                  <a:cubicBezTo>
                    <a:pt x="1158" y="515"/>
                    <a:pt x="1124" y="433"/>
                    <a:pt x="1062" y="370"/>
                  </a:cubicBezTo>
                  <a:close/>
                  <a:moveTo>
                    <a:pt x="324" y="268"/>
                  </a:moveTo>
                  <a:cubicBezTo>
                    <a:pt x="324" y="172"/>
                    <a:pt x="324" y="172"/>
                    <a:pt x="324" y="172"/>
                  </a:cubicBezTo>
                  <a:cubicBezTo>
                    <a:pt x="465" y="172"/>
                    <a:pt x="580" y="286"/>
                    <a:pt x="580" y="428"/>
                  </a:cubicBezTo>
                  <a:cubicBezTo>
                    <a:pt x="484" y="428"/>
                    <a:pt x="484" y="428"/>
                    <a:pt x="484" y="428"/>
                  </a:cubicBezTo>
                  <a:cubicBezTo>
                    <a:pt x="484" y="340"/>
                    <a:pt x="412" y="268"/>
                    <a:pt x="324" y="26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42"/>
            <p:cNvSpPr/>
            <p:nvPr/>
          </p:nvSpPr>
          <p:spPr>
            <a:xfrm>
              <a:off x="2464836" y="2081509"/>
              <a:ext cx="253354" cy="410097"/>
            </a:xfrm>
            <a:custGeom>
              <a:avLst/>
              <a:gdLst/>
              <a:ahLst/>
              <a:cxnLst/>
              <a:rect l="l" t="t" r="r" b="b"/>
              <a:pathLst>
                <a:path w="257" h="416" extrusionOk="0">
                  <a:moveTo>
                    <a:pt x="139" y="95"/>
                  </a:moveTo>
                  <a:lnTo>
                    <a:pt x="102" y="151"/>
                  </a:lnTo>
                  <a:lnTo>
                    <a:pt x="64" y="0"/>
                  </a:lnTo>
                  <a:lnTo>
                    <a:pt x="0" y="22"/>
                  </a:lnTo>
                  <a:lnTo>
                    <a:pt x="97" y="202"/>
                  </a:lnTo>
                  <a:lnTo>
                    <a:pt x="125" y="160"/>
                  </a:lnTo>
                  <a:lnTo>
                    <a:pt x="257" y="416"/>
                  </a:lnTo>
                  <a:lnTo>
                    <a:pt x="139" y="9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377;p36">
            <a:hlinkClick r:id="" action="ppaction://hlinkshowjump?jump=nextslide"/>
            <a:extLst>
              <a:ext uri="{FF2B5EF4-FFF2-40B4-BE49-F238E27FC236}">
                <a16:creationId xmlns:a16="http://schemas.microsoft.com/office/drawing/2014/main" id="{E2F099B6-8E60-C78E-82BE-A99D0309EA33}"/>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24601987-01D3-46BA-2A95-C961B44BB1C9}"/>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6;p40">
            <a:extLst>
              <a:ext uri="{FF2B5EF4-FFF2-40B4-BE49-F238E27FC236}">
                <a16:creationId xmlns:a16="http://schemas.microsoft.com/office/drawing/2014/main" id="{DC28CB91-DE9B-B649-17DE-A3845789036C}"/>
              </a:ext>
            </a:extLst>
          </p:cNvPr>
          <p:cNvSpPr txBox="1">
            <a:spLocks/>
          </p:cNvSpPr>
          <p:nvPr/>
        </p:nvSpPr>
        <p:spPr>
          <a:xfrm>
            <a:off x="4786206" y="1589370"/>
            <a:ext cx="4131734" cy="26551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Lexend"/>
              <a:buNone/>
              <a:defRPr sz="25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3500"/>
              <a:buFont typeface="Lexend"/>
              <a:buNone/>
              <a:defRPr sz="3500" b="0" i="0" u="none" strike="noStrike" cap="none">
                <a:solidFill>
                  <a:schemeClr val="dk1"/>
                </a:solidFill>
                <a:latin typeface="Lexend"/>
                <a:ea typeface="Lexend"/>
                <a:cs typeface="Lexend"/>
                <a:sym typeface="Lexend"/>
              </a:defRPr>
            </a:lvl9pPr>
          </a:lstStyle>
          <a:p>
            <a:r>
              <a:rPr lang="en-US" sz="3600" dirty="0">
                <a:solidFill>
                  <a:srgbClr val="FFFF00"/>
                </a:solidFill>
              </a:rPr>
              <a:t>Power bi </a:t>
            </a:r>
            <a:br>
              <a:rPr lang="en-US" sz="3600" dirty="0">
                <a:solidFill>
                  <a:srgbClr val="FFFF00"/>
                </a:solidFill>
              </a:rPr>
            </a:br>
            <a:r>
              <a:rPr lang="en-US" sz="3600" dirty="0">
                <a:solidFill>
                  <a:srgbClr val="FFFF00"/>
                </a:solidFill>
              </a:rPr>
              <a:t>     problem </a:t>
            </a:r>
            <a:br>
              <a:rPr lang="en-US" sz="3600" dirty="0">
                <a:solidFill>
                  <a:srgbClr val="FFFF00"/>
                </a:solidFill>
              </a:rPr>
            </a:br>
            <a:r>
              <a:rPr lang="en-US" sz="3600" dirty="0">
                <a:solidFill>
                  <a:srgbClr val="FFFF00"/>
                </a:solidFill>
              </a:rPr>
              <a:t>         statements</a:t>
            </a:r>
          </a:p>
        </p:txBody>
      </p:sp>
      <p:sp>
        <p:nvSpPr>
          <p:cNvPr id="5" name="Google Shape;7552;p83">
            <a:extLst>
              <a:ext uri="{FF2B5EF4-FFF2-40B4-BE49-F238E27FC236}">
                <a16:creationId xmlns:a16="http://schemas.microsoft.com/office/drawing/2014/main" id="{E91E6ED0-3E95-7994-A8D3-DE2F7916A2A9}"/>
              </a:ext>
            </a:extLst>
          </p:cNvPr>
          <p:cNvSpPr/>
          <p:nvPr/>
        </p:nvSpPr>
        <p:spPr>
          <a:xfrm>
            <a:off x="714297" y="2959947"/>
            <a:ext cx="1893921" cy="1388533"/>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8305;p85">
            <a:extLst>
              <a:ext uri="{FF2B5EF4-FFF2-40B4-BE49-F238E27FC236}">
                <a16:creationId xmlns:a16="http://schemas.microsoft.com/office/drawing/2014/main" id="{3CAC88C8-9327-D3C4-19DA-7C80AF0C397A}"/>
              </a:ext>
            </a:extLst>
          </p:cNvPr>
          <p:cNvGrpSpPr/>
          <p:nvPr/>
        </p:nvGrpSpPr>
        <p:grpSpPr>
          <a:xfrm>
            <a:off x="2848770" y="834422"/>
            <a:ext cx="1597737" cy="1630285"/>
            <a:chOff x="-62151950" y="4111775"/>
            <a:chExt cx="318225" cy="316650"/>
          </a:xfrm>
        </p:grpSpPr>
        <p:sp>
          <p:nvSpPr>
            <p:cNvPr id="7" name="Google Shape;8306;p85">
              <a:extLst>
                <a:ext uri="{FF2B5EF4-FFF2-40B4-BE49-F238E27FC236}">
                  <a16:creationId xmlns:a16="http://schemas.microsoft.com/office/drawing/2014/main" id="{467DC7E1-E23E-8740-2502-E83C50E92E4F}"/>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307;p85">
              <a:extLst>
                <a:ext uri="{FF2B5EF4-FFF2-40B4-BE49-F238E27FC236}">
                  <a16:creationId xmlns:a16="http://schemas.microsoft.com/office/drawing/2014/main" id="{47C11DF0-A2E3-A031-5623-00CC733BB9BA}"/>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8308;p85">
              <a:extLst>
                <a:ext uri="{FF2B5EF4-FFF2-40B4-BE49-F238E27FC236}">
                  <a16:creationId xmlns:a16="http://schemas.microsoft.com/office/drawing/2014/main" id="{A6C59078-E2E2-5540-FC89-6742E962DE87}"/>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309;p85">
              <a:extLst>
                <a:ext uri="{FF2B5EF4-FFF2-40B4-BE49-F238E27FC236}">
                  <a16:creationId xmlns:a16="http://schemas.microsoft.com/office/drawing/2014/main" id="{36A3D31A-F15C-E970-8925-DFD19918B703}"/>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D149C95-60A5-38CB-A11A-6C4F8BECD2B1}"/>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43"/>
          <p:cNvSpPr txBox="1">
            <a:spLocks noGrp="1"/>
          </p:cNvSpPr>
          <p:nvPr>
            <p:ph type="title"/>
          </p:nvPr>
        </p:nvSpPr>
        <p:spPr>
          <a:xfrm>
            <a:off x="5661660" y="445024"/>
            <a:ext cx="3539580" cy="14675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solidFill>
                  <a:schemeClr val="accent3">
                    <a:lumMod val="75000"/>
                  </a:schemeClr>
                </a:solidFill>
                <a:latin typeface="Segoe UI" panose="020B0502040204020203" pitchFamily="34" charset="0"/>
              </a:rPr>
              <a:t>G</a:t>
            </a:r>
            <a:r>
              <a:rPr lang="en-US" sz="1600" b="0" i="0" dirty="0">
                <a:solidFill>
                  <a:schemeClr val="accent3">
                    <a:lumMod val="75000"/>
                  </a:schemeClr>
                </a:solidFill>
                <a:effectLst/>
                <a:latin typeface="Segoe UI" panose="020B0502040204020203" pitchFamily="34" charset="0"/>
              </a:rPr>
              <a:t>eographical map in Power BI showing the distribution of cities in the dataset based on their latitude and longitude</a:t>
            </a:r>
            <a:endParaRPr sz="1600" dirty="0">
              <a:solidFill>
                <a:schemeClr val="accent3">
                  <a:lumMod val="75000"/>
                </a:schemeClr>
              </a:solidFill>
            </a:endParaRPr>
          </a:p>
        </p:txBody>
      </p:sp>
      <p:grpSp>
        <p:nvGrpSpPr>
          <p:cNvPr id="820" name="Google Shape;820;p43"/>
          <p:cNvGrpSpPr/>
          <p:nvPr/>
        </p:nvGrpSpPr>
        <p:grpSpPr>
          <a:xfrm>
            <a:off x="118413" y="72861"/>
            <a:ext cx="494878" cy="317431"/>
            <a:chOff x="1576619" y="2745946"/>
            <a:chExt cx="494878" cy="317431"/>
          </a:xfrm>
        </p:grpSpPr>
        <p:sp>
          <p:nvSpPr>
            <p:cNvPr id="821" name="Google Shape;821;p43"/>
            <p:cNvSpPr/>
            <p:nvPr/>
          </p:nvSpPr>
          <p:spPr>
            <a:xfrm>
              <a:off x="1795469" y="2745946"/>
              <a:ext cx="276027" cy="214906"/>
            </a:xfrm>
            <a:custGeom>
              <a:avLst/>
              <a:gdLst/>
              <a:ahLst/>
              <a:cxnLst/>
              <a:rect l="l" t="t" r="r" b="b"/>
              <a:pathLst>
                <a:path w="905" h="706" extrusionOk="0">
                  <a:moveTo>
                    <a:pt x="643" y="200"/>
                  </a:moveTo>
                  <a:cubicBezTo>
                    <a:pt x="621" y="200"/>
                    <a:pt x="598" y="203"/>
                    <a:pt x="576" y="208"/>
                  </a:cubicBezTo>
                  <a:cubicBezTo>
                    <a:pt x="556" y="157"/>
                    <a:pt x="523" y="111"/>
                    <a:pt x="480" y="75"/>
                  </a:cubicBezTo>
                  <a:cubicBezTo>
                    <a:pt x="422" y="27"/>
                    <a:pt x="349" y="0"/>
                    <a:pt x="274" y="0"/>
                  </a:cubicBezTo>
                  <a:cubicBezTo>
                    <a:pt x="160" y="0"/>
                    <a:pt x="58" y="59"/>
                    <a:pt x="0" y="152"/>
                  </a:cubicBezTo>
                  <a:cubicBezTo>
                    <a:pt x="84" y="163"/>
                    <a:pt x="165" y="198"/>
                    <a:pt x="231" y="253"/>
                  </a:cubicBezTo>
                  <a:cubicBezTo>
                    <a:pt x="271" y="287"/>
                    <a:pt x="306" y="327"/>
                    <a:pt x="333" y="373"/>
                  </a:cubicBezTo>
                  <a:cubicBezTo>
                    <a:pt x="340" y="372"/>
                    <a:pt x="348" y="372"/>
                    <a:pt x="356" y="372"/>
                  </a:cubicBezTo>
                  <a:cubicBezTo>
                    <a:pt x="551" y="372"/>
                    <a:pt x="712" y="518"/>
                    <a:pt x="736" y="706"/>
                  </a:cubicBezTo>
                  <a:cubicBezTo>
                    <a:pt x="779" y="689"/>
                    <a:pt x="817" y="662"/>
                    <a:pt x="847" y="626"/>
                  </a:cubicBezTo>
                  <a:cubicBezTo>
                    <a:pt x="884" y="580"/>
                    <a:pt x="905" y="521"/>
                    <a:pt x="905" y="461"/>
                  </a:cubicBezTo>
                  <a:cubicBezTo>
                    <a:pt x="905" y="317"/>
                    <a:pt x="788" y="200"/>
                    <a:pt x="643" y="200"/>
                  </a:cubicBezTo>
                  <a:close/>
                  <a:moveTo>
                    <a:pt x="370" y="339"/>
                  </a:moveTo>
                  <a:cubicBezTo>
                    <a:pt x="370" y="280"/>
                    <a:pt x="323" y="233"/>
                    <a:pt x="264" y="233"/>
                  </a:cubicBezTo>
                  <a:cubicBezTo>
                    <a:pt x="264" y="137"/>
                    <a:pt x="264" y="137"/>
                    <a:pt x="264" y="137"/>
                  </a:cubicBezTo>
                  <a:cubicBezTo>
                    <a:pt x="376" y="137"/>
                    <a:pt x="466" y="227"/>
                    <a:pt x="466" y="339"/>
                  </a:cubicBezTo>
                  <a:lnTo>
                    <a:pt x="370" y="3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43"/>
            <p:cNvSpPr/>
            <p:nvPr/>
          </p:nvSpPr>
          <p:spPr>
            <a:xfrm>
              <a:off x="1576619" y="2819882"/>
              <a:ext cx="415028" cy="243495"/>
            </a:xfrm>
            <a:custGeom>
              <a:avLst/>
              <a:gdLst/>
              <a:ahLst/>
              <a:cxnLst/>
              <a:rect l="l" t="t" r="r" b="b"/>
              <a:pathLst>
                <a:path w="1360" h="799" extrusionOk="0">
                  <a:moveTo>
                    <a:pt x="1072" y="224"/>
                  </a:moveTo>
                  <a:cubicBezTo>
                    <a:pt x="1058" y="224"/>
                    <a:pt x="1043" y="225"/>
                    <a:pt x="1029" y="227"/>
                  </a:cubicBezTo>
                  <a:cubicBezTo>
                    <a:pt x="994" y="232"/>
                    <a:pt x="994" y="232"/>
                    <a:pt x="994" y="232"/>
                  </a:cubicBezTo>
                  <a:cubicBezTo>
                    <a:pt x="979" y="201"/>
                    <a:pt x="979" y="201"/>
                    <a:pt x="979" y="201"/>
                  </a:cubicBezTo>
                  <a:cubicBezTo>
                    <a:pt x="956" y="156"/>
                    <a:pt x="924" y="115"/>
                    <a:pt x="886" y="83"/>
                  </a:cubicBezTo>
                  <a:cubicBezTo>
                    <a:pt x="822" y="30"/>
                    <a:pt x="741" y="0"/>
                    <a:pt x="658" y="0"/>
                  </a:cubicBezTo>
                  <a:cubicBezTo>
                    <a:pt x="492" y="0"/>
                    <a:pt x="349" y="115"/>
                    <a:pt x="310" y="279"/>
                  </a:cubicBezTo>
                  <a:cubicBezTo>
                    <a:pt x="301" y="316"/>
                    <a:pt x="301" y="316"/>
                    <a:pt x="301" y="316"/>
                  </a:cubicBezTo>
                  <a:cubicBezTo>
                    <a:pt x="238" y="316"/>
                    <a:pt x="238" y="316"/>
                    <a:pt x="238" y="316"/>
                  </a:cubicBezTo>
                  <a:cubicBezTo>
                    <a:pt x="107" y="316"/>
                    <a:pt x="0" y="424"/>
                    <a:pt x="0" y="557"/>
                  </a:cubicBezTo>
                  <a:cubicBezTo>
                    <a:pt x="0" y="690"/>
                    <a:pt x="107" y="799"/>
                    <a:pt x="238" y="799"/>
                  </a:cubicBezTo>
                  <a:cubicBezTo>
                    <a:pt x="1078" y="799"/>
                    <a:pt x="1078" y="799"/>
                    <a:pt x="1078" y="799"/>
                  </a:cubicBezTo>
                  <a:cubicBezTo>
                    <a:pt x="1097" y="799"/>
                    <a:pt x="1116" y="796"/>
                    <a:pt x="1135" y="792"/>
                  </a:cubicBezTo>
                  <a:cubicBezTo>
                    <a:pt x="1136" y="792"/>
                    <a:pt x="1136" y="792"/>
                    <a:pt x="1136" y="792"/>
                  </a:cubicBezTo>
                  <a:cubicBezTo>
                    <a:pt x="1198" y="778"/>
                    <a:pt x="1255" y="742"/>
                    <a:pt x="1295" y="692"/>
                  </a:cubicBezTo>
                  <a:cubicBezTo>
                    <a:pt x="1337" y="641"/>
                    <a:pt x="1360" y="577"/>
                    <a:pt x="1360" y="511"/>
                  </a:cubicBezTo>
                  <a:cubicBezTo>
                    <a:pt x="1360" y="353"/>
                    <a:pt x="1231" y="224"/>
                    <a:pt x="1072" y="224"/>
                  </a:cubicBezTo>
                  <a:close/>
                  <a:moveTo>
                    <a:pt x="773" y="373"/>
                  </a:moveTo>
                  <a:cubicBezTo>
                    <a:pt x="773" y="304"/>
                    <a:pt x="718" y="248"/>
                    <a:pt x="649" y="248"/>
                  </a:cubicBezTo>
                  <a:cubicBezTo>
                    <a:pt x="649" y="152"/>
                    <a:pt x="649" y="152"/>
                    <a:pt x="649" y="152"/>
                  </a:cubicBezTo>
                  <a:cubicBezTo>
                    <a:pt x="770" y="152"/>
                    <a:pt x="869" y="251"/>
                    <a:pt x="869" y="373"/>
                  </a:cubicBezTo>
                  <a:lnTo>
                    <a:pt x="773" y="3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F1369975-E25B-60F5-FC44-7179DDA81EE9}"/>
              </a:ext>
            </a:extLst>
          </p:cNvPr>
          <p:cNvPicPr>
            <a:picLocks noChangeAspect="1"/>
          </p:cNvPicPr>
          <p:nvPr/>
        </p:nvPicPr>
        <p:blipFill>
          <a:blip r:embed="rId3"/>
          <a:stretch>
            <a:fillRect/>
          </a:stretch>
        </p:blipFill>
        <p:spPr>
          <a:xfrm>
            <a:off x="0" y="441959"/>
            <a:ext cx="5676900" cy="4267201"/>
          </a:xfrm>
          <a:prstGeom prst="rect">
            <a:avLst/>
          </a:prstGeom>
        </p:spPr>
      </p:pic>
      <p:sp>
        <p:nvSpPr>
          <p:cNvPr id="10" name="Google Shape;377;p36">
            <a:hlinkClick r:id="" action="ppaction://hlinkshowjump?jump=nextslide"/>
            <a:extLst>
              <a:ext uri="{FF2B5EF4-FFF2-40B4-BE49-F238E27FC236}">
                <a16:creationId xmlns:a16="http://schemas.microsoft.com/office/drawing/2014/main" id="{31FF66B6-EEB5-437F-E59B-03313340F7FF}"/>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8;p36">
            <a:hlinkClick r:id="" action="ppaction://hlinkshowjump?jump=previousslide"/>
            <a:extLst>
              <a:ext uri="{FF2B5EF4-FFF2-40B4-BE49-F238E27FC236}">
                <a16:creationId xmlns:a16="http://schemas.microsoft.com/office/drawing/2014/main" id="{3616FC41-3602-D6F3-5F3E-170AC995D815}"/>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3D3A75C5-9FFE-CF57-B649-145BB0A98A82}"/>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cxnSp>
        <p:nvCxnSpPr>
          <p:cNvPr id="3" name="Straight Connector 2">
            <a:extLst>
              <a:ext uri="{FF2B5EF4-FFF2-40B4-BE49-F238E27FC236}">
                <a16:creationId xmlns:a16="http://schemas.microsoft.com/office/drawing/2014/main" id="{EC8C6ABF-027E-A634-CAFD-5FD79446FAC7}"/>
              </a:ext>
            </a:extLst>
          </p:cNvPr>
          <p:cNvCxnSpPr/>
          <p:nvPr/>
        </p:nvCxnSpPr>
        <p:spPr>
          <a:xfrm>
            <a:off x="5768898" y="1739590"/>
            <a:ext cx="325615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4"/>
          <p:cNvSpPr txBox="1">
            <a:spLocks noGrp="1"/>
          </p:cNvSpPr>
          <p:nvPr>
            <p:ph type="title"/>
          </p:nvPr>
        </p:nvSpPr>
        <p:spPr>
          <a:xfrm>
            <a:off x="297366" y="905942"/>
            <a:ext cx="3137210" cy="1131013"/>
          </a:xfrm>
          <a:prstGeom prst="rect">
            <a:avLst/>
          </a:prstGeom>
        </p:spPr>
        <p:txBody>
          <a:bodyPr spcFirstLastPara="1" wrap="square" lIns="91425" tIns="91425" rIns="91425" bIns="91425" anchor="t" anchorCtr="0">
            <a:noAutofit/>
          </a:bodyPr>
          <a:lstStyle/>
          <a:p>
            <a:r>
              <a:rPr lang="en-US" sz="1800" b="0" dirty="0">
                <a:solidFill>
                  <a:srgbClr val="FFC000"/>
                </a:solidFill>
                <a:latin typeface="Segoe UI" panose="020B0502040204020203" pitchFamily="34" charset="0"/>
              </a:rPr>
              <a:t>B</a:t>
            </a:r>
            <a:r>
              <a:rPr lang="en-US" sz="1800" b="0" i="0" dirty="0">
                <a:solidFill>
                  <a:srgbClr val="FFC000"/>
                </a:solidFill>
                <a:effectLst/>
                <a:latin typeface="Segoe UI" panose="020B0502040204020203" pitchFamily="34" charset="0"/>
              </a:rPr>
              <a:t>ar chart representing the top 10 countries with the highest number of cities in the dataset?</a:t>
            </a:r>
            <a:br>
              <a:rPr lang="en-US" b="0" i="0" dirty="0">
                <a:solidFill>
                  <a:srgbClr val="FFC000"/>
                </a:solidFill>
                <a:effectLst/>
                <a:latin typeface="Segoe UI" panose="020B0502040204020203" pitchFamily="34" charset="0"/>
              </a:rPr>
            </a:br>
            <a:endParaRPr dirty="0">
              <a:solidFill>
                <a:srgbClr val="FFC000"/>
              </a:solidFill>
            </a:endParaRPr>
          </a:p>
        </p:txBody>
      </p:sp>
      <p:pic>
        <p:nvPicPr>
          <p:cNvPr id="3" name="Picture 2">
            <a:extLst>
              <a:ext uri="{FF2B5EF4-FFF2-40B4-BE49-F238E27FC236}">
                <a16:creationId xmlns:a16="http://schemas.microsoft.com/office/drawing/2014/main" id="{2C352D85-00BE-00FE-8E40-106DF9F10F18}"/>
              </a:ext>
            </a:extLst>
          </p:cNvPr>
          <p:cNvPicPr>
            <a:picLocks noChangeAspect="1"/>
          </p:cNvPicPr>
          <p:nvPr/>
        </p:nvPicPr>
        <p:blipFill>
          <a:blip r:embed="rId3"/>
          <a:stretch>
            <a:fillRect/>
          </a:stretch>
        </p:blipFill>
        <p:spPr>
          <a:xfrm>
            <a:off x="0" y="2505307"/>
            <a:ext cx="4252331" cy="2210033"/>
          </a:xfrm>
          <a:prstGeom prst="rect">
            <a:avLst/>
          </a:prstGeom>
        </p:spPr>
      </p:pic>
      <p:pic>
        <p:nvPicPr>
          <p:cNvPr id="5" name="Picture 4">
            <a:extLst>
              <a:ext uri="{FF2B5EF4-FFF2-40B4-BE49-F238E27FC236}">
                <a16:creationId xmlns:a16="http://schemas.microsoft.com/office/drawing/2014/main" id="{B3A37869-3E6C-3961-021D-77919E9045E1}"/>
              </a:ext>
            </a:extLst>
          </p:cNvPr>
          <p:cNvPicPr>
            <a:picLocks noChangeAspect="1"/>
          </p:cNvPicPr>
          <p:nvPr/>
        </p:nvPicPr>
        <p:blipFill>
          <a:blip r:embed="rId4"/>
          <a:stretch>
            <a:fillRect/>
          </a:stretch>
        </p:blipFill>
        <p:spPr>
          <a:xfrm>
            <a:off x="4252332" y="460918"/>
            <a:ext cx="3329568" cy="1680116"/>
          </a:xfrm>
          <a:prstGeom prst="rect">
            <a:avLst/>
          </a:prstGeom>
        </p:spPr>
      </p:pic>
      <p:grpSp>
        <p:nvGrpSpPr>
          <p:cNvPr id="6" name="Google Shape;820;p43">
            <a:extLst>
              <a:ext uri="{FF2B5EF4-FFF2-40B4-BE49-F238E27FC236}">
                <a16:creationId xmlns:a16="http://schemas.microsoft.com/office/drawing/2014/main" id="{3B9FA4FD-7A6F-39ED-4138-97BBCF6918FE}"/>
              </a:ext>
            </a:extLst>
          </p:cNvPr>
          <p:cNvGrpSpPr/>
          <p:nvPr/>
        </p:nvGrpSpPr>
        <p:grpSpPr>
          <a:xfrm>
            <a:off x="118413" y="72861"/>
            <a:ext cx="494878" cy="317431"/>
            <a:chOff x="1576619" y="2745946"/>
            <a:chExt cx="494878" cy="317431"/>
          </a:xfrm>
        </p:grpSpPr>
        <p:sp>
          <p:nvSpPr>
            <p:cNvPr id="7" name="Google Shape;821;p43">
              <a:extLst>
                <a:ext uri="{FF2B5EF4-FFF2-40B4-BE49-F238E27FC236}">
                  <a16:creationId xmlns:a16="http://schemas.microsoft.com/office/drawing/2014/main" id="{253E1D7E-689A-9899-6CA6-29D429D4F09E}"/>
                </a:ext>
              </a:extLst>
            </p:cNvPr>
            <p:cNvSpPr/>
            <p:nvPr/>
          </p:nvSpPr>
          <p:spPr>
            <a:xfrm>
              <a:off x="1795469" y="2745946"/>
              <a:ext cx="276027" cy="214906"/>
            </a:xfrm>
            <a:custGeom>
              <a:avLst/>
              <a:gdLst/>
              <a:ahLst/>
              <a:cxnLst/>
              <a:rect l="l" t="t" r="r" b="b"/>
              <a:pathLst>
                <a:path w="905" h="706" extrusionOk="0">
                  <a:moveTo>
                    <a:pt x="643" y="200"/>
                  </a:moveTo>
                  <a:cubicBezTo>
                    <a:pt x="621" y="200"/>
                    <a:pt x="598" y="203"/>
                    <a:pt x="576" y="208"/>
                  </a:cubicBezTo>
                  <a:cubicBezTo>
                    <a:pt x="556" y="157"/>
                    <a:pt x="523" y="111"/>
                    <a:pt x="480" y="75"/>
                  </a:cubicBezTo>
                  <a:cubicBezTo>
                    <a:pt x="422" y="27"/>
                    <a:pt x="349" y="0"/>
                    <a:pt x="274" y="0"/>
                  </a:cubicBezTo>
                  <a:cubicBezTo>
                    <a:pt x="160" y="0"/>
                    <a:pt x="58" y="59"/>
                    <a:pt x="0" y="152"/>
                  </a:cubicBezTo>
                  <a:cubicBezTo>
                    <a:pt x="84" y="163"/>
                    <a:pt x="165" y="198"/>
                    <a:pt x="231" y="253"/>
                  </a:cubicBezTo>
                  <a:cubicBezTo>
                    <a:pt x="271" y="287"/>
                    <a:pt x="306" y="327"/>
                    <a:pt x="333" y="373"/>
                  </a:cubicBezTo>
                  <a:cubicBezTo>
                    <a:pt x="340" y="372"/>
                    <a:pt x="348" y="372"/>
                    <a:pt x="356" y="372"/>
                  </a:cubicBezTo>
                  <a:cubicBezTo>
                    <a:pt x="551" y="372"/>
                    <a:pt x="712" y="518"/>
                    <a:pt x="736" y="706"/>
                  </a:cubicBezTo>
                  <a:cubicBezTo>
                    <a:pt x="779" y="689"/>
                    <a:pt x="817" y="662"/>
                    <a:pt x="847" y="626"/>
                  </a:cubicBezTo>
                  <a:cubicBezTo>
                    <a:pt x="884" y="580"/>
                    <a:pt x="905" y="521"/>
                    <a:pt x="905" y="461"/>
                  </a:cubicBezTo>
                  <a:cubicBezTo>
                    <a:pt x="905" y="317"/>
                    <a:pt x="788" y="200"/>
                    <a:pt x="643" y="200"/>
                  </a:cubicBezTo>
                  <a:close/>
                  <a:moveTo>
                    <a:pt x="370" y="339"/>
                  </a:moveTo>
                  <a:cubicBezTo>
                    <a:pt x="370" y="280"/>
                    <a:pt x="323" y="233"/>
                    <a:pt x="264" y="233"/>
                  </a:cubicBezTo>
                  <a:cubicBezTo>
                    <a:pt x="264" y="137"/>
                    <a:pt x="264" y="137"/>
                    <a:pt x="264" y="137"/>
                  </a:cubicBezTo>
                  <a:cubicBezTo>
                    <a:pt x="376" y="137"/>
                    <a:pt x="466" y="227"/>
                    <a:pt x="466" y="339"/>
                  </a:cubicBezTo>
                  <a:lnTo>
                    <a:pt x="370" y="3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22;p43">
              <a:extLst>
                <a:ext uri="{FF2B5EF4-FFF2-40B4-BE49-F238E27FC236}">
                  <a16:creationId xmlns:a16="http://schemas.microsoft.com/office/drawing/2014/main" id="{0325740E-9024-FAFA-CAA7-457AA1837D02}"/>
                </a:ext>
              </a:extLst>
            </p:cNvPr>
            <p:cNvSpPr/>
            <p:nvPr/>
          </p:nvSpPr>
          <p:spPr>
            <a:xfrm>
              <a:off x="1576619" y="2819882"/>
              <a:ext cx="415028" cy="243495"/>
            </a:xfrm>
            <a:custGeom>
              <a:avLst/>
              <a:gdLst/>
              <a:ahLst/>
              <a:cxnLst/>
              <a:rect l="l" t="t" r="r" b="b"/>
              <a:pathLst>
                <a:path w="1360" h="799" extrusionOk="0">
                  <a:moveTo>
                    <a:pt x="1072" y="224"/>
                  </a:moveTo>
                  <a:cubicBezTo>
                    <a:pt x="1058" y="224"/>
                    <a:pt x="1043" y="225"/>
                    <a:pt x="1029" y="227"/>
                  </a:cubicBezTo>
                  <a:cubicBezTo>
                    <a:pt x="994" y="232"/>
                    <a:pt x="994" y="232"/>
                    <a:pt x="994" y="232"/>
                  </a:cubicBezTo>
                  <a:cubicBezTo>
                    <a:pt x="979" y="201"/>
                    <a:pt x="979" y="201"/>
                    <a:pt x="979" y="201"/>
                  </a:cubicBezTo>
                  <a:cubicBezTo>
                    <a:pt x="956" y="156"/>
                    <a:pt x="924" y="115"/>
                    <a:pt x="886" y="83"/>
                  </a:cubicBezTo>
                  <a:cubicBezTo>
                    <a:pt x="822" y="30"/>
                    <a:pt x="741" y="0"/>
                    <a:pt x="658" y="0"/>
                  </a:cubicBezTo>
                  <a:cubicBezTo>
                    <a:pt x="492" y="0"/>
                    <a:pt x="349" y="115"/>
                    <a:pt x="310" y="279"/>
                  </a:cubicBezTo>
                  <a:cubicBezTo>
                    <a:pt x="301" y="316"/>
                    <a:pt x="301" y="316"/>
                    <a:pt x="301" y="316"/>
                  </a:cubicBezTo>
                  <a:cubicBezTo>
                    <a:pt x="238" y="316"/>
                    <a:pt x="238" y="316"/>
                    <a:pt x="238" y="316"/>
                  </a:cubicBezTo>
                  <a:cubicBezTo>
                    <a:pt x="107" y="316"/>
                    <a:pt x="0" y="424"/>
                    <a:pt x="0" y="557"/>
                  </a:cubicBezTo>
                  <a:cubicBezTo>
                    <a:pt x="0" y="690"/>
                    <a:pt x="107" y="799"/>
                    <a:pt x="238" y="799"/>
                  </a:cubicBezTo>
                  <a:cubicBezTo>
                    <a:pt x="1078" y="799"/>
                    <a:pt x="1078" y="799"/>
                    <a:pt x="1078" y="799"/>
                  </a:cubicBezTo>
                  <a:cubicBezTo>
                    <a:pt x="1097" y="799"/>
                    <a:pt x="1116" y="796"/>
                    <a:pt x="1135" y="792"/>
                  </a:cubicBezTo>
                  <a:cubicBezTo>
                    <a:pt x="1136" y="792"/>
                    <a:pt x="1136" y="792"/>
                    <a:pt x="1136" y="792"/>
                  </a:cubicBezTo>
                  <a:cubicBezTo>
                    <a:pt x="1198" y="778"/>
                    <a:pt x="1255" y="742"/>
                    <a:pt x="1295" y="692"/>
                  </a:cubicBezTo>
                  <a:cubicBezTo>
                    <a:pt x="1337" y="641"/>
                    <a:pt x="1360" y="577"/>
                    <a:pt x="1360" y="511"/>
                  </a:cubicBezTo>
                  <a:cubicBezTo>
                    <a:pt x="1360" y="353"/>
                    <a:pt x="1231" y="224"/>
                    <a:pt x="1072" y="224"/>
                  </a:cubicBezTo>
                  <a:close/>
                  <a:moveTo>
                    <a:pt x="773" y="373"/>
                  </a:moveTo>
                  <a:cubicBezTo>
                    <a:pt x="773" y="304"/>
                    <a:pt x="718" y="248"/>
                    <a:pt x="649" y="248"/>
                  </a:cubicBezTo>
                  <a:cubicBezTo>
                    <a:pt x="649" y="152"/>
                    <a:pt x="649" y="152"/>
                    <a:pt x="649" y="152"/>
                  </a:cubicBezTo>
                  <a:cubicBezTo>
                    <a:pt x="770" y="152"/>
                    <a:pt x="869" y="251"/>
                    <a:pt x="869" y="373"/>
                  </a:cubicBezTo>
                  <a:lnTo>
                    <a:pt x="773" y="3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377;p36">
            <a:hlinkClick r:id="" action="ppaction://hlinkshowjump?jump=nextslide"/>
            <a:extLst>
              <a:ext uri="{FF2B5EF4-FFF2-40B4-BE49-F238E27FC236}">
                <a16:creationId xmlns:a16="http://schemas.microsoft.com/office/drawing/2014/main" id="{47FD6B11-B339-0E80-8D3D-86FD1F48EA90}"/>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8;p36">
            <a:hlinkClick r:id="" action="ppaction://hlinkshowjump?jump=previousslide"/>
            <a:extLst>
              <a:ext uri="{FF2B5EF4-FFF2-40B4-BE49-F238E27FC236}">
                <a16:creationId xmlns:a16="http://schemas.microsoft.com/office/drawing/2014/main" id="{3BECF5A8-62C5-62A4-B2B0-51FDCEAC2C49}"/>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0383DCEC-4A1F-537A-FB76-A8818331AA4D}"/>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6" name="Google Shape;876;p45"/>
          <p:cNvSpPr txBox="1">
            <a:spLocks noGrp="1"/>
          </p:cNvSpPr>
          <p:nvPr>
            <p:ph type="title"/>
          </p:nvPr>
        </p:nvSpPr>
        <p:spPr>
          <a:xfrm>
            <a:off x="720000" y="445025"/>
            <a:ext cx="30823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rgbClr val="FFFF00"/>
                </a:solidFill>
                <a:latin typeface="Segoe UI" panose="020B0502040204020203" pitchFamily="34" charset="0"/>
              </a:rPr>
              <a:t>D</a:t>
            </a:r>
            <a:r>
              <a:rPr lang="en-US" sz="1400" b="0" i="0" dirty="0">
                <a:solidFill>
                  <a:srgbClr val="FFFF00"/>
                </a:solidFill>
                <a:effectLst/>
                <a:latin typeface="Segoe UI" panose="020B0502040204020203" pitchFamily="34" charset="0"/>
              </a:rPr>
              <a:t>istribution of cities in terms of latitude vary across different continents using with scatter plot in Power BI to illustrate this.</a:t>
            </a:r>
            <a:endParaRPr sz="1400" dirty="0">
              <a:solidFill>
                <a:srgbClr val="FFFF00"/>
              </a:solidFill>
            </a:endParaRPr>
          </a:p>
        </p:txBody>
      </p:sp>
      <p:grpSp>
        <p:nvGrpSpPr>
          <p:cNvPr id="926" name="Google Shape;926;p45"/>
          <p:cNvGrpSpPr/>
          <p:nvPr/>
        </p:nvGrpSpPr>
        <p:grpSpPr>
          <a:xfrm>
            <a:off x="119545" y="82041"/>
            <a:ext cx="494876" cy="405639"/>
            <a:chOff x="7081400" y="3339405"/>
            <a:chExt cx="494876" cy="446573"/>
          </a:xfrm>
        </p:grpSpPr>
        <p:sp>
          <p:nvSpPr>
            <p:cNvPr id="927" name="Google Shape;927;p45"/>
            <p:cNvSpPr/>
            <p:nvPr/>
          </p:nvSpPr>
          <p:spPr>
            <a:xfrm>
              <a:off x="7081400" y="3670638"/>
              <a:ext cx="494876" cy="42390"/>
            </a:xfrm>
            <a:custGeom>
              <a:avLst/>
              <a:gdLst/>
              <a:ahLst/>
              <a:cxnLst/>
              <a:rect l="l" t="t" r="r" b="b"/>
              <a:pathLst>
                <a:path w="1622" h="139" extrusionOk="0">
                  <a:moveTo>
                    <a:pt x="1298" y="1"/>
                  </a:moveTo>
                  <a:cubicBezTo>
                    <a:pt x="1223" y="1"/>
                    <a:pt x="1187" y="11"/>
                    <a:pt x="1148" y="21"/>
                  </a:cubicBezTo>
                  <a:cubicBezTo>
                    <a:pt x="1105" y="33"/>
                    <a:pt x="1061" y="45"/>
                    <a:pt x="974" y="45"/>
                  </a:cubicBezTo>
                  <a:cubicBezTo>
                    <a:pt x="886" y="45"/>
                    <a:pt x="842" y="33"/>
                    <a:pt x="799" y="21"/>
                  </a:cubicBezTo>
                  <a:cubicBezTo>
                    <a:pt x="760" y="11"/>
                    <a:pt x="724" y="1"/>
                    <a:pt x="649" y="1"/>
                  </a:cubicBezTo>
                  <a:cubicBezTo>
                    <a:pt x="575" y="1"/>
                    <a:pt x="538" y="11"/>
                    <a:pt x="500" y="21"/>
                  </a:cubicBezTo>
                  <a:cubicBezTo>
                    <a:pt x="457" y="33"/>
                    <a:pt x="413" y="45"/>
                    <a:pt x="325" y="45"/>
                  </a:cubicBezTo>
                  <a:cubicBezTo>
                    <a:pt x="238" y="45"/>
                    <a:pt x="193" y="33"/>
                    <a:pt x="150" y="21"/>
                  </a:cubicBezTo>
                  <a:cubicBezTo>
                    <a:pt x="112" y="11"/>
                    <a:pt x="76" y="1"/>
                    <a:pt x="1" y="1"/>
                  </a:cubicBezTo>
                  <a:cubicBezTo>
                    <a:pt x="1" y="0"/>
                    <a:pt x="1" y="0"/>
                    <a:pt x="1" y="0"/>
                  </a:cubicBezTo>
                  <a:cubicBezTo>
                    <a:pt x="1" y="0"/>
                    <a:pt x="0" y="0"/>
                    <a:pt x="0" y="0"/>
                  </a:cubicBezTo>
                  <a:cubicBezTo>
                    <a:pt x="0" y="95"/>
                    <a:pt x="0" y="95"/>
                    <a:pt x="0" y="95"/>
                  </a:cubicBezTo>
                  <a:cubicBezTo>
                    <a:pt x="75" y="95"/>
                    <a:pt x="111" y="104"/>
                    <a:pt x="150" y="115"/>
                  </a:cubicBezTo>
                  <a:cubicBezTo>
                    <a:pt x="193" y="127"/>
                    <a:pt x="237" y="139"/>
                    <a:pt x="325" y="139"/>
                  </a:cubicBezTo>
                  <a:cubicBezTo>
                    <a:pt x="412" y="139"/>
                    <a:pt x="456" y="127"/>
                    <a:pt x="499" y="115"/>
                  </a:cubicBezTo>
                  <a:cubicBezTo>
                    <a:pt x="538" y="104"/>
                    <a:pt x="574" y="95"/>
                    <a:pt x="649" y="95"/>
                  </a:cubicBezTo>
                  <a:cubicBezTo>
                    <a:pt x="724" y="95"/>
                    <a:pt x="760" y="104"/>
                    <a:pt x="798" y="115"/>
                  </a:cubicBezTo>
                  <a:cubicBezTo>
                    <a:pt x="841" y="127"/>
                    <a:pt x="886" y="139"/>
                    <a:pt x="973" y="139"/>
                  </a:cubicBezTo>
                  <a:cubicBezTo>
                    <a:pt x="1061" y="139"/>
                    <a:pt x="1105" y="127"/>
                    <a:pt x="1148" y="115"/>
                  </a:cubicBezTo>
                  <a:cubicBezTo>
                    <a:pt x="1186" y="104"/>
                    <a:pt x="1223" y="95"/>
                    <a:pt x="1297" y="95"/>
                  </a:cubicBezTo>
                  <a:cubicBezTo>
                    <a:pt x="1372" y="95"/>
                    <a:pt x="1408" y="104"/>
                    <a:pt x="1447" y="115"/>
                  </a:cubicBezTo>
                  <a:cubicBezTo>
                    <a:pt x="1490" y="127"/>
                    <a:pt x="1534" y="139"/>
                    <a:pt x="1622" y="139"/>
                  </a:cubicBezTo>
                  <a:cubicBezTo>
                    <a:pt x="1622" y="45"/>
                    <a:pt x="1622" y="45"/>
                    <a:pt x="1622" y="45"/>
                  </a:cubicBezTo>
                  <a:cubicBezTo>
                    <a:pt x="1535" y="45"/>
                    <a:pt x="1490" y="33"/>
                    <a:pt x="1448" y="21"/>
                  </a:cubicBezTo>
                  <a:cubicBezTo>
                    <a:pt x="1409" y="11"/>
                    <a:pt x="1373" y="1"/>
                    <a:pt x="1298"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45"/>
            <p:cNvSpPr/>
            <p:nvPr/>
          </p:nvSpPr>
          <p:spPr>
            <a:xfrm>
              <a:off x="7236173" y="3593745"/>
              <a:ext cx="186319" cy="61120"/>
            </a:xfrm>
            <a:custGeom>
              <a:avLst/>
              <a:gdLst/>
              <a:ahLst/>
              <a:cxnLst/>
              <a:rect l="l" t="t" r="r" b="b"/>
              <a:pathLst>
                <a:path w="612" h="202" extrusionOk="0">
                  <a:moveTo>
                    <a:pt x="141" y="158"/>
                  </a:moveTo>
                  <a:cubicBezTo>
                    <a:pt x="229" y="158"/>
                    <a:pt x="273" y="170"/>
                    <a:pt x="316" y="181"/>
                  </a:cubicBezTo>
                  <a:cubicBezTo>
                    <a:pt x="355" y="192"/>
                    <a:pt x="391" y="202"/>
                    <a:pt x="466" y="202"/>
                  </a:cubicBezTo>
                  <a:cubicBezTo>
                    <a:pt x="538" y="202"/>
                    <a:pt x="574" y="193"/>
                    <a:pt x="612" y="182"/>
                  </a:cubicBezTo>
                  <a:cubicBezTo>
                    <a:pt x="593" y="150"/>
                    <a:pt x="570" y="120"/>
                    <a:pt x="542" y="94"/>
                  </a:cubicBezTo>
                  <a:cubicBezTo>
                    <a:pt x="477" y="34"/>
                    <a:pt x="392" y="0"/>
                    <a:pt x="303" y="0"/>
                  </a:cubicBezTo>
                  <a:cubicBezTo>
                    <a:pt x="175" y="0"/>
                    <a:pt x="62" y="69"/>
                    <a:pt x="0" y="173"/>
                  </a:cubicBezTo>
                  <a:cubicBezTo>
                    <a:pt x="34" y="164"/>
                    <a:pt x="76" y="158"/>
                    <a:pt x="141" y="1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45"/>
            <p:cNvSpPr/>
            <p:nvPr/>
          </p:nvSpPr>
          <p:spPr>
            <a:xfrm>
              <a:off x="7314052" y="3499107"/>
              <a:ext cx="28500" cy="57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45"/>
            <p:cNvSpPr/>
            <p:nvPr/>
          </p:nvSpPr>
          <p:spPr>
            <a:xfrm>
              <a:off x="7175052" y="3547412"/>
              <a:ext cx="65064" cy="65063"/>
            </a:xfrm>
            <a:custGeom>
              <a:avLst/>
              <a:gdLst/>
              <a:ahLst/>
              <a:cxnLst/>
              <a:rect l="l" t="t" r="r" b="b"/>
              <a:pathLst>
                <a:path w="66" h="66" extrusionOk="0">
                  <a:moveTo>
                    <a:pt x="0" y="22"/>
                  </a:moveTo>
                  <a:lnTo>
                    <a:pt x="21" y="0"/>
                  </a:lnTo>
                  <a:lnTo>
                    <a:pt x="66" y="45"/>
                  </a:lnTo>
                  <a:lnTo>
                    <a:pt x="45" y="66"/>
                  </a:lnTo>
                  <a:lnTo>
                    <a:pt x="0"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45"/>
            <p:cNvSpPr/>
            <p:nvPr/>
          </p:nvSpPr>
          <p:spPr>
            <a:xfrm>
              <a:off x="7416577" y="3547412"/>
              <a:ext cx="65064" cy="65063"/>
            </a:xfrm>
            <a:custGeom>
              <a:avLst/>
              <a:gdLst/>
              <a:ahLst/>
              <a:cxnLst/>
              <a:rect l="l" t="t" r="r" b="b"/>
              <a:pathLst>
                <a:path w="66" h="66" extrusionOk="0">
                  <a:moveTo>
                    <a:pt x="0" y="45"/>
                  </a:moveTo>
                  <a:lnTo>
                    <a:pt x="45" y="0"/>
                  </a:lnTo>
                  <a:lnTo>
                    <a:pt x="66" y="22"/>
                  </a:lnTo>
                  <a:lnTo>
                    <a:pt x="21" y="66"/>
                  </a:lnTo>
                  <a:lnTo>
                    <a:pt x="0"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45"/>
            <p:cNvSpPr/>
            <p:nvPr/>
          </p:nvSpPr>
          <p:spPr>
            <a:xfrm>
              <a:off x="7081400" y="3742602"/>
              <a:ext cx="494876" cy="43376"/>
            </a:xfrm>
            <a:custGeom>
              <a:avLst/>
              <a:gdLst/>
              <a:ahLst/>
              <a:cxnLst/>
              <a:rect l="l" t="t" r="r" b="b"/>
              <a:pathLst>
                <a:path w="1622" h="139" extrusionOk="0">
                  <a:moveTo>
                    <a:pt x="1297" y="0"/>
                  </a:moveTo>
                  <a:cubicBezTo>
                    <a:pt x="1210" y="0"/>
                    <a:pt x="1166" y="12"/>
                    <a:pt x="1123" y="24"/>
                  </a:cubicBezTo>
                  <a:cubicBezTo>
                    <a:pt x="1084" y="34"/>
                    <a:pt x="1048" y="44"/>
                    <a:pt x="973" y="44"/>
                  </a:cubicBezTo>
                  <a:cubicBezTo>
                    <a:pt x="898" y="44"/>
                    <a:pt x="862" y="34"/>
                    <a:pt x="823" y="24"/>
                  </a:cubicBezTo>
                  <a:cubicBezTo>
                    <a:pt x="781" y="12"/>
                    <a:pt x="736" y="0"/>
                    <a:pt x="649" y="0"/>
                  </a:cubicBezTo>
                  <a:cubicBezTo>
                    <a:pt x="561" y="0"/>
                    <a:pt x="517" y="12"/>
                    <a:pt x="474" y="24"/>
                  </a:cubicBezTo>
                  <a:cubicBezTo>
                    <a:pt x="436" y="34"/>
                    <a:pt x="399" y="44"/>
                    <a:pt x="325" y="44"/>
                  </a:cubicBezTo>
                  <a:cubicBezTo>
                    <a:pt x="250" y="44"/>
                    <a:pt x="213" y="34"/>
                    <a:pt x="175" y="24"/>
                  </a:cubicBezTo>
                  <a:cubicBezTo>
                    <a:pt x="132" y="12"/>
                    <a:pt x="88" y="0"/>
                    <a:pt x="0" y="0"/>
                  </a:cubicBezTo>
                  <a:cubicBezTo>
                    <a:pt x="0" y="95"/>
                    <a:pt x="0" y="95"/>
                    <a:pt x="0" y="95"/>
                  </a:cubicBezTo>
                  <a:cubicBezTo>
                    <a:pt x="75" y="95"/>
                    <a:pt x="111" y="105"/>
                    <a:pt x="150" y="115"/>
                  </a:cubicBezTo>
                  <a:cubicBezTo>
                    <a:pt x="193" y="127"/>
                    <a:pt x="237" y="139"/>
                    <a:pt x="325" y="139"/>
                  </a:cubicBezTo>
                  <a:cubicBezTo>
                    <a:pt x="412" y="139"/>
                    <a:pt x="456" y="127"/>
                    <a:pt x="499" y="115"/>
                  </a:cubicBezTo>
                  <a:cubicBezTo>
                    <a:pt x="538" y="105"/>
                    <a:pt x="574" y="95"/>
                    <a:pt x="649" y="95"/>
                  </a:cubicBezTo>
                  <a:cubicBezTo>
                    <a:pt x="724" y="95"/>
                    <a:pt x="760" y="105"/>
                    <a:pt x="798" y="115"/>
                  </a:cubicBezTo>
                  <a:cubicBezTo>
                    <a:pt x="841" y="127"/>
                    <a:pt x="886" y="139"/>
                    <a:pt x="973" y="139"/>
                  </a:cubicBezTo>
                  <a:cubicBezTo>
                    <a:pt x="1061" y="139"/>
                    <a:pt x="1105" y="127"/>
                    <a:pt x="1148" y="115"/>
                  </a:cubicBezTo>
                  <a:cubicBezTo>
                    <a:pt x="1186" y="105"/>
                    <a:pt x="1223" y="95"/>
                    <a:pt x="1297" y="95"/>
                  </a:cubicBezTo>
                  <a:cubicBezTo>
                    <a:pt x="1372" y="95"/>
                    <a:pt x="1408" y="105"/>
                    <a:pt x="1447" y="115"/>
                  </a:cubicBezTo>
                  <a:cubicBezTo>
                    <a:pt x="1490" y="127"/>
                    <a:pt x="1534" y="139"/>
                    <a:pt x="1622" y="139"/>
                  </a:cubicBezTo>
                  <a:cubicBezTo>
                    <a:pt x="1622" y="44"/>
                    <a:pt x="1622" y="44"/>
                    <a:pt x="1622" y="44"/>
                  </a:cubicBezTo>
                  <a:cubicBezTo>
                    <a:pt x="1547" y="44"/>
                    <a:pt x="1511" y="34"/>
                    <a:pt x="1472" y="24"/>
                  </a:cubicBezTo>
                  <a:cubicBezTo>
                    <a:pt x="1429" y="12"/>
                    <a:pt x="1385" y="0"/>
                    <a:pt x="129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45"/>
            <p:cNvSpPr/>
            <p:nvPr/>
          </p:nvSpPr>
          <p:spPr>
            <a:xfrm>
              <a:off x="7267719" y="3339405"/>
              <a:ext cx="120269" cy="124212"/>
            </a:xfrm>
            <a:custGeom>
              <a:avLst/>
              <a:gdLst/>
              <a:ahLst/>
              <a:cxnLst/>
              <a:rect l="l" t="t" r="r" b="b"/>
              <a:pathLst>
                <a:path w="122" h="126" extrusionOk="0">
                  <a:moveTo>
                    <a:pt x="76" y="65"/>
                  </a:moveTo>
                  <a:lnTo>
                    <a:pt x="76" y="0"/>
                  </a:lnTo>
                  <a:lnTo>
                    <a:pt x="46" y="0"/>
                  </a:lnTo>
                  <a:lnTo>
                    <a:pt x="46" y="65"/>
                  </a:lnTo>
                  <a:lnTo>
                    <a:pt x="22" y="38"/>
                  </a:lnTo>
                  <a:lnTo>
                    <a:pt x="0" y="57"/>
                  </a:lnTo>
                  <a:lnTo>
                    <a:pt x="61" y="126"/>
                  </a:lnTo>
                  <a:lnTo>
                    <a:pt x="122" y="57"/>
                  </a:lnTo>
                  <a:lnTo>
                    <a:pt x="100" y="38"/>
                  </a:lnTo>
                  <a:lnTo>
                    <a:pt x="76" y="6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5" name="Picture 24">
            <a:extLst>
              <a:ext uri="{FF2B5EF4-FFF2-40B4-BE49-F238E27FC236}">
                <a16:creationId xmlns:a16="http://schemas.microsoft.com/office/drawing/2014/main" id="{D5091FFB-B739-579A-CCDB-6E9D0C705B3C}"/>
              </a:ext>
            </a:extLst>
          </p:cNvPr>
          <p:cNvPicPr>
            <a:picLocks noChangeAspect="1"/>
          </p:cNvPicPr>
          <p:nvPr/>
        </p:nvPicPr>
        <p:blipFill>
          <a:blip r:embed="rId3"/>
          <a:stretch>
            <a:fillRect/>
          </a:stretch>
        </p:blipFill>
        <p:spPr>
          <a:xfrm>
            <a:off x="4512526" y="1539539"/>
            <a:ext cx="4631474" cy="3151408"/>
          </a:xfrm>
          <a:prstGeom prst="rect">
            <a:avLst/>
          </a:prstGeom>
        </p:spPr>
      </p:pic>
      <p:sp>
        <p:nvSpPr>
          <p:cNvPr id="26" name="Google Shape;377;p36">
            <a:hlinkClick r:id="" action="ppaction://hlinkshowjump?jump=nextslide"/>
            <a:extLst>
              <a:ext uri="{FF2B5EF4-FFF2-40B4-BE49-F238E27FC236}">
                <a16:creationId xmlns:a16="http://schemas.microsoft.com/office/drawing/2014/main" id="{901BC469-A860-7FF9-9F0E-30D354556C3F}"/>
              </a:ext>
            </a:extLst>
          </p:cNvPr>
          <p:cNvSpPr/>
          <p:nvPr/>
        </p:nvSpPr>
        <p:spPr>
          <a:xfrm rot="5400000">
            <a:off x="8185686"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8;p36">
            <a:hlinkClick r:id="" action="ppaction://hlinkshowjump?jump=previousslide"/>
            <a:extLst>
              <a:ext uri="{FF2B5EF4-FFF2-40B4-BE49-F238E27FC236}">
                <a16:creationId xmlns:a16="http://schemas.microsoft.com/office/drawing/2014/main" id="{F314B6BF-22FB-6659-AD41-80F0A87E288B}"/>
              </a:ext>
            </a:extLst>
          </p:cNvPr>
          <p:cNvSpPr/>
          <p:nvPr/>
        </p:nvSpPr>
        <p:spPr>
          <a:xfrm rot="-5400000" flipH="1">
            <a:off x="449476"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AF262011-4352-04CA-F3C7-F2B5D31A006D}"/>
              </a:ext>
            </a:extLst>
          </p:cNvPr>
          <p:cNvSpPr txBox="1"/>
          <p:nvPr/>
        </p:nvSpPr>
        <p:spPr>
          <a:xfrm>
            <a:off x="7376904"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cxnSp>
        <p:nvCxnSpPr>
          <p:cNvPr id="30" name="Straight Connector 29">
            <a:extLst>
              <a:ext uri="{FF2B5EF4-FFF2-40B4-BE49-F238E27FC236}">
                <a16:creationId xmlns:a16="http://schemas.microsoft.com/office/drawing/2014/main" id="{B7A6FB5E-2008-CD5F-3032-D09A632D30B0}"/>
              </a:ext>
            </a:extLst>
          </p:cNvPr>
          <p:cNvCxnSpPr>
            <a:cxnSpLocks/>
          </p:cNvCxnSpPr>
          <p:nvPr/>
        </p:nvCxnSpPr>
        <p:spPr>
          <a:xfrm>
            <a:off x="0" y="1590907"/>
            <a:ext cx="443818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6"/>
          <p:cNvSpPr txBox="1">
            <a:spLocks noGrp="1"/>
          </p:cNvSpPr>
          <p:nvPr>
            <p:ph type="title"/>
          </p:nvPr>
        </p:nvSpPr>
        <p:spPr>
          <a:xfrm>
            <a:off x="4578981" y="468866"/>
            <a:ext cx="4512980" cy="985800"/>
          </a:xfrm>
          <a:prstGeom prst="rect">
            <a:avLst/>
          </a:prstGeom>
        </p:spPr>
        <p:txBody>
          <a:bodyPr spcFirstLastPara="1" wrap="square" lIns="91425" tIns="91425" rIns="91425" bIns="91425" anchor="ctr" anchorCtr="0">
            <a:noAutofit/>
          </a:bodyPr>
          <a:lstStyle/>
          <a:p>
            <a:r>
              <a:rPr lang="en-US" sz="1400" b="1" i="0" dirty="0">
                <a:solidFill>
                  <a:srgbClr val="FFFF00"/>
                </a:solidFill>
                <a:effectLst/>
                <a:latin typeface="Segoe UI" panose="020B0502040204020203" pitchFamily="34" charset="0"/>
              </a:rPr>
              <a:t>Create a line chart in Power BI to display the temperature trends over time for a selected city. Highlight extreme temperature events.</a:t>
            </a:r>
            <a:endParaRPr lang="en-US" sz="1400" b="0" i="0" dirty="0">
              <a:solidFill>
                <a:srgbClr val="FFFF00"/>
              </a:solidFill>
              <a:effectLst/>
              <a:latin typeface="Segoe UI" panose="020B0502040204020203" pitchFamily="34" charset="0"/>
            </a:endParaRPr>
          </a:p>
        </p:txBody>
      </p:sp>
      <p:grpSp>
        <p:nvGrpSpPr>
          <p:cNvPr id="956" name="Google Shape;956;p46"/>
          <p:cNvGrpSpPr/>
          <p:nvPr/>
        </p:nvGrpSpPr>
        <p:grpSpPr>
          <a:xfrm>
            <a:off x="71547" y="0"/>
            <a:ext cx="827985" cy="488558"/>
            <a:chOff x="6658200" y="968450"/>
            <a:chExt cx="1603000" cy="3943425"/>
          </a:xfrm>
        </p:grpSpPr>
        <p:sp>
          <p:nvSpPr>
            <p:cNvPr id="957" name="Google Shape;957;p46"/>
            <p:cNvSpPr/>
            <p:nvPr/>
          </p:nvSpPr>
          <p:spPr>
            <a:xfrm>
              <a:off x="7016698" y="2095142"/>
              <a:ext cx="322649" cy="256066"/>
            </a:xfrm>
            <a:custGeom>
              <a:avLst/>
              <a:gdLst/>
              <a:ahLst/>
              <a:cxnLst/>
              <a:rect l="l" t="t" r="r" b="b"/>
              <a:pathLst>
                <a:path w="53" h="42" extrusionOk="0">
                  <a:moveTo>
                    <a:pt x="7" y="1"/>
                  </a:moveTo>
                  <a:cubicBezTo>
                    <a:pt x="7" y="1"/>
                    <a:pt x="1" y="2"/>
                    <a:pt x="1" y="6"/>
                  </a:cubicBezTo>
                  <a:cubicBezTo>
                    <a:pt x="0" y="10"/>
                    <a:pt x="1" y="24"/>
                    <a:pt x="1" y="24"/>
                  </a:cubicBezTo>
                  <a:cubicBezTo>
                    <a:pt x="1" y="24"/>
                    <a:pt x="22" y="42"/>
                    <a:pt x="25" y="41"/>
                  </a:cubicBezTo>
                  <a:cubicBezTo>
                    <a:pt x="28" y="40"/>
                    <a:pt x="53" y="30"/>
                    <a:pt x="52" y="20"/>
                  </a:cubicBezTo>
                  <a:cubicBezTo>
                    <a:pt x="50" y="10"/>
                    <a:pt x="52" y="10"/>
                    <a:pt x="51" y="6"/>
                  </a:cubicBezTo>
                  <a:cubicBezTo>
                    <a:pt x="51" y="4"/>
                    <a:pt x="50" y="3"/>
                    <a:pt x="43" y="1"/>
                  </a:cubicBezTo>
                  <a:cubicBezTo>
                    <a:pt x="37" y="0"/>
                    <a:pt x="7" y="1"/>
                    <a:pt x="7"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8" name="Google Shape;958;p46"/>
            <p:cNvSpPr/>
            <p:nvPr/>
          </p:nvSpPr>
          <p:spPr>
            <a:xfrm>
              <a:off x="7009015" y="1979913"/>
              <a:ext cx="69140" cy="104988"/>
            </a:xfrm>
            <a:custGeom>
              <a:avLst/>
              <a:gdLst/>
              <a:ahLst/>
              <a:cxnLst/>
              <a:rect l="l" t="t" r="r" b="b"/>
              <a:pathLst>
                <a:path w="11" h="17" extrusionOk="0">
                  <a:moveTo>
                    <a:pt x="7" y="2"/>
                  </a:moveTo>
                  <a:cubicBezTo>
                    <a:pt x="7" y="2"/>
                    <a:pt x="4" y="0"/>
                    <a:pt x="2" y="5"/>
                  </a:cubicBezTo>
                  <a:cubicBezTo>
                    <a:pt x="0" y="9"/>
                    <a:pt x="4" y="16"/>
                    <a:pt x="7" y="16"/>
                  </a:cubicBezTo>
                  <a:cubicBezTo>
                    <a:pt x="11" y="17"/>
                    <a:pt x="7" y="2"/>
                    <a:pt x="7" y="2"/>
                  </a:cubicBezTo>
                  <a:close/>
                </a:path>
              </a:pathLst>
            </a:custGeom>
            <a:solidFill>
              <a:srgbClr val="6E48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9" name="Google Shape;959;p46"/>
            <p:cNvSpPr/>
            <p:nvPr/>
          </p:nvSpPr>
          <p:spPr>
            <a:xfrm>
              <a:off x="7270207" y="1974792"/>
              <a:ext cx="69140" cy="97305"/>
            </a:xfrm>
            <a:custGeom>
              <a:avLst/>
              <a:gdLst/>
              <a:ahLst/>
              <a:cxnLst/>
              <a:rect l="l" t="t" r="r" b="b"/>
              <a:pathLst>
                <a:path w="11" h="16" extrusionOk="0">
                  <a:moveTo>
                    <a:pt x="5" y="2"/>
                  </a:moveTo>
                  <a:cubicBezTo>
                    <a:pt x="5" y="2"/>
                    <a:pt x="8" y="0"/>
                    <a:pt x="10" y="5"/>
                  </a:cubicBezTo>
                  <a:cubicBezTo>
                    <a:pt x="11" y="10"/>
                    <a:pt x="6" y="16"/>
                    <a:pt x="3" y="16"/>
                  </a:cubicBezTo>
                  <a:cubicBezTo>
                    <a:pt x="0" y="15"/>
                    <a:pt x="5" y="2"/>
                    <a:pt x="5" y="2"/>
                  </a:cubicBezTo>
                  <a:close/>
                </a:path>
              </a:pathLst>
            </a:custGeom>
            <a:solidFill>
              <a:srgbClr val="6E48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0" name="Google Shape;960;p46"/>
            <p:cNvSpPr/>
            <p:nvPr/>
          </p:nvSpPr>
          <p:spPr>
            <a:xfrm>
              <a:off x="7039743" y="1828833"/>
              <a:ext cx="268874" cy="394342"/>
            </a:xfrm>
            <a:custGeom>
              <a:avLst/>
              <a:gdLst/>
              <a:ahLst/>
              <a:cxnLst/>
              <a:rect l="l" t="t" r="r" b="b"/>
              <a:pathLst>
                <a:path w="44" h="65" extrusionOk="0">
                  <a:moveTo>
                    <a:pt x="44" y="31"/>
                  </a:moveTo>
                  <a:cubicBezTo>
                    <a:pt x="44" y="41"/>
                    <a:pt x="40" y="52"/>
                    <a:pt x="36" y="59"/>
                  </a:cubicBezTo>
                  <a:cubicBezTo>
                    <a:pt x="33" y="65"/>
                    <a:pt x="28" y="63"/>
                    <a:pt x="22" y="63"/>
                  </a:cubicBezTo>
                  <a:cubicBezTo>
                    <a:pt x="15" y="63"/>
                    <a:pt x="8" y="65"/>
                    <a:pt x="6" y="56"/>
                  </a:cubicBezTo>
                  <a:cubicBezTo>
                    <a:pt x="3" y="49"/>
                    <a:pt x="0" y="38"/>
                    <a:pt x="0" y="31"/>
                  </a:cubicBezTo>
                  <a:cubicBezTo>
                    <a:pt x="0" y="14"/>
                    <a:pt x="10" y="0"/>
                    <a:pt x="22" y="0"/>
                  </a:cubicBezTo>
                  <a:cubicBezTo>
                    <a:pt x="34" y="0"/>
                    <a:pt x="44" y="14"/>
                    <a:pt x="44" y="31"/>
                  </a:cubicBezTo>
                  <a:close/>
                </a:path>
              </a:pathLst>
            </a:custGeom>
            <a:solidFill>
              <a:srgbClr val="6E48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961" name="Google Shape;961;p46"/>
            <p:cNvCxnSpPr/>
            <p:nvPr/>
          </p:nvCxnSpPr>
          <p:spPr>
            <a:xfrm>
              <a:off x="7154976" y="1749453"/>
              <a:ext cx="0" cy="0"/>
            </a:xfrm>
            <a:prstGeom prst="straightConnector1">
              <a:avLst/>
            </a:prstGeom>
            <a:noFill/>
            <a:ln>
              <a:noFill/>
            </a:ln>
          </p:spPr>
        </p:cxnSp>
        <p:cxnSp>
          <p:nvCxnSpPr>
            <p:cNvPr id="962" name="Google Shape;962;p46"/>
            <p:cNvCxnSpPr/>
            <p:nvPr/>
          </p:nvCxnSpPr>
          <p:spPr>
            <a:xfrm>
              <a:off x="7154976" y="1749453"/>
              <a:ext cx="0" cy="0"/>
            </a:xfrm>
            <a:prstGeom prst="straightConnector1">
              <a:avLst/>
            </a:prstGeom>
            <a:noFill/>
            <a:ln>
              <a:noFill/>
            </a:ln>
          </p:spPr>
        </p:cxnSp>
        <p:sp>
          <p:nvSpPr>
            <p:cNvPr id="963" name="Google Shape;963;p46"/>
            <p:cNvSpPr/>
            <p:nvPr/>
          </p:nvSpPr>
          <p:spPr>
            <a:xfrm>
              <a:off x="7034622" y="1762256"/>
              <a:ext cx="291920" cy="243264"/>
            </a:xfrm>
            <a:custGeom>
              <a:avLst/>
              <a:gdLst/>
              <a:ahLst/>
              <a:cxnLst/>
              <a:rect l="l" t="t" r="r" b="b"/>
              <a:pathLst>
                <a:path w="48" h="40" extrusionOk="0">
                  <a:moveTo>
                    <a:pt x="15" y="0"/>
                  </a:moveTo>
                  <a:cubicBezTo>
                    <a:pt x="10" y="0"/>
                    <a:pt x="6" y="4"/>
                    <a:pt x="3" y="9"/>
                  </a:cubicBezTo>
                  <a:cubicBezTo>
                    <a:pt x="3" y="10"/>
                    <a:pt x="2" y="11"/>
                    <a:pt x="2" y="11"/>
                  </a:cubicBezTo>
                  <a:cubicBezTo>
                    <a:pt x="1" y="14"/>
                    <a:pt x="0" y="20"/>
                    <a:pt x="0" y="23"/>
                  </a:cubicBezTo>
                  <a:cubicBezTo>
                    <a:pt x="0" y="26"/>
                    <a:pt x="0" y="28"/>
                    <a:pt x="0" y="29"/>
                  </a:cubicBezTo>
                  <a:cubicBezTo>
                    <a:pt x="1" y="33"/>
                    <a:pt x="2" y="36"/>
                    <a:pt x="4" y="39"/>
                  </a:cubicBezTo>
                  <a:cubicBezTo>
                    <a:pt x="4" y="40"/>
                    <a:pt x="4" y="40"/>
                    <a:pt x="4" y="40"/>
                  </a:cubicBezTo>
                  <a:cubicBezTo>
                    <a:pt x="4" y="40"/>
                    <a:pt x="6" y="29"/>
                    <a:pt x="8" y="25"/>
                  </a:cubicBezTo>
                  <a:cubicBezTo>
                    <a:pt x="10" y="22"/>
                    <a:pt x="16" y="27"/>
                    <a:pt x="23" y="27"/>
                  </a:cubicBezTo>
                  <a:cubicBezTo>
                    <a:pt x="30" y="28"/>
                    <a:pt x="38" y="23"/>
                    <a:pt x="39" y="25"/>
                  </a:cubicBezTo>
                  <a:cubicBezTo>
                    <a:pt x="41" y="29"/>
                    <a:pt x="43" y="40"/>
                    <a:pt x="43" y="40"/>
                  </a:cubicBezTo>
                  <a:cubicBezTo>
                    <a:pt x="43" y="40"/>
                    <a:pt x="43" y="40"/>
                    <a:pt x="43" y="40"/>
                  </a:cubicBezTo>
                  <a:cubicBezTo>
                    <a:pt x="45" y="37"/>
                    <a:pt x="47" y="33"/>
                    <a:pt x="47" y="30"/>
                  </a:cubicBezTo>
                  <a:cubicBezTo>
                    <a:pt x="47" y="24"/>
                    <a:pt x="48" y="15"/>
                    <a:pt x="46" y="13"/>
                  </a:cubicBezTo>
                  <a:cubicBezTo>
                    <a:pt x="44" y="9"/>
                    <a:pt x="42" y="6"/>
                    <a:pt x="40" y="4"/>
                  </a:cubicBezTo>
                  <a:cubicBezTo>
                    <a:pt x="36" y="1"/>
                    <a:pt x="37" y="0"/>
                    <a:pt x="31" y="0"/>
                  </a:cubicBezTo>
                  <a:lnTo>
                    <a:pt x="15"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46"/>
            <p:cNvSpPr/>
            <p:nvPr/>
          </p:nvSpPr>
          <p:spPr>
            <a:xfrm>
              <a:off x="6724778" y="4625079"/>
              <a:ext cx="273996" cy="268870"/>
            </a:xfrm>
            <a:custGeom>
              <a:avLst/>
              <a:gdLst/>
              <a:ahLst/>
              <a:cxnLst/>
              <a:rect l="l" t="t" r="r" b="b"/>
              <a:pathLst>
                <a:path w="45" h="44" extrusionOk="0">
                  <a:moveTo>
                    <a:pt x="12" y="4"/>
                  </a:moveTo>
                  <a:cubicBezTo>
                    <a:pt x="12" y="4"/>
                    <a:pt x="9" y="8"/>
                    <a:pt x="5" y="18"/>
                  </a:cubicBezTo>
                  <a:cubicBezTo>
                    <a:pt x="2" y="26"/>
                    <a:pt x="0" y="32"/>
                    <a:pt x="2" y="35"/>
                  </a:cubicBezTo>
                  <a:cubicBezTo>
                    <a:pt x="7" y="39"/>
                    <a:pt x="14" y="43"/>
                    <a:pt x="21" y="44"/>
                  </a:cubicBezTo>
                  <a:cubicBezTo>
                    <a:pt x="29" y="44"/>
                    <a:pt x="40" y="38"/>
                    <a:pt x="42" y="36"/>
                  </a:cubicBezTo>
                  <a:cubicBezTo>
                    <a:pt x="45" y="32"/>
                    <a:pt x="45" y="18"/>
                    <a:pt x="43" y="9"/>
                  </a:cubicBezTo>
                  <a:cubicBezTo>
                    <a:pt x="42" y="0"/>
                    <a:pt x="12" y="4"/>
                    <a:pt x="12"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5" name="Google Shape;965;p46"/>
            <p:cNvSpPr/>
            <p:nvPr/>
          </p:nvSpPr>
          <p:spPr>
            <a:xfrm>
              <a:off x="6729899" y="4771038"/>
              <a:ext cx="273996" cy="140837"/>
            </a:xfrm>
            <a:custGeom>
              <a:avLst/>
              <a:gdLst/>
              <a:ahLst/>
              <a:cxnLst/>
              <a:rect l="l" t="t" r="r" b="b"/>
              <a:pathLst>
                <a:path w="45" h="23" extrusionOk="0">
                  <a:moveTo>
                    <a:pt x="2" y="0"/>
                  </a:moveTo>
                  <a:cubicBezTo>
                    <a:pt x="2" y="0"/>
                    <a:pt x="1" y="5"/>
                    <a:pt x="0" y="9"/>
                  </a:cubicBezTo>
                  <a:cubicBezTo>
                    <a:pt x="0" y="14"/>
                    <a:pt x="8" y="23"/>
                    <a:pt x="19" y="23"/>
                  </a:cubicBezTo>
                  <a:cubicBezTo>
                    <a:pt x="31" y="23"/>
                    <a:pt x="42" y="16"/>
                    <a:pt x="44" y="11"/>
                  </a:cubicBezTo>
                  <a:cubicBezTo>
                    <a:pt x="45" y="6"/>
                    <a:pt x="44" y="0"/>
                    <a:pt x="44" y="0"/>
                  </a:cubicBezTo>
                  <a:cubicBezTo>
                    <a:pt x="44" y="0"/>
                    <a:pt x="44" y="8"/>
                    <a:pt x="31" y="13"/>
                  </a:cubicBezTo>
                  <a:cubicBezTo>
                    <a:pt x="18" y="18"/>
                    <a:pt x="11" y="14"/>
                    <a:pt x="6" y="10"/>
                  </a:cubicBezTo>
                  <a:cubicBezTo>
                    <a:pt x="1" y="5"/>
                    <a:pt x="2" y="0"/>
                    <a:pt x="2"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46"/>
            <p:cNvSpPr/>
            <p:nvPr/>
          </p:nvSpPr>
          <p:spPr>
            <a:xfrm>
              <a:off x="6822084" y="4625079"/>
              <a:ext cx="115232" cy="163883"/>
            </a:xfrm>
            <a:custGeom>
              <a:avLst/>
              <a:gdLst/>
              <a:ahLst/>
              <a:cxnLst/>
              <a:rect l="l" t="t" r="r" b="b"/>
              <a:pathLst>
                <a:path w="19" h="27" extrusionOk="0">
                  <a:moveTo>
                    <a:pt x="3" y="0"/>
                  </a:moveTo>
                  <a:cubicBezTo>
                    <a:pt x="3" y="0"/>
                    <a:pt x="1" y="10"/>
                    <a:pt x="1" y="18"/>
                  </a:cubicBezTo>
                  <a:cubicBezTo>
                    <a:pt x="0" y="25"/>
                    <a:pt x="14" y="27"/>
                    <a:pt x="17" y="18"/>
                  </a:cubicBezTo>
                  <a:cubicBezTo>
                    <a:pt x="19" y="8"/>
                    <a:pt x="19" y="2"/>
                    <a:pt x="19" y="2"/>
                  </a:cubicBezTo>
                  <a:lnTo>
                    <a:pt x="3"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7" name="Google Shape;967;p46"/>
            <p:cNvSpPr/>
            <p:nvPr/>
          </p:nvSpPr>
          <p:spPr>
            <a:xfrm>
              <a:off x="7362392" y="4625079"/>
              <a:ext cx="279117" cy="268870"/>
            </a:xfrm>
            <a:custGeom>
              <a:avLst/>
              <a:gdLst/>
              <a:ahLst/>
              <a:cxnLst/>
              <a:rect l="l" t="t" r="r" b="b"/>
              <a:pathLst>
                <a:path w="46" h="44" extrusionOk="0">
                  <a:moveTo>
                    <a:pt x="33" y="4"/>
                  </a:moveTo>
                  <a:cubicBezTo>
                    <a:pt x="33" y="4"/>
                    <a:pt x="37" y="8"/>
                    <a:pt x="41" y="18"/>
                  </a:cubicBezTo>
                  <a:cubicBezTo>
                    <a:pt x="43" y="26"/>
                    <a:pt x="46" y="32"/>
                    <a:pt x="43" y="35"/>
                  </a:cubicBezTo>
                  <a:cubicBezTo>
                    <a:pt x="39" y="39"/>
                    <a:pt x="32" y="43"/>
                    <a:pt x="24" y="44"/>
                  </a:cubicBezTo>
                  <a:cubicBezTo>
                    <a:pt x="17" y="44"/>
                    <a:pt x="5" y="38"/>
                    <a:pt x="3" y="36"/>
                  </a:cubicBezTo>
                  <a:cubicBezTo>
                    <a:pt x="1" y="32"/>
                    <a:pt x="0" y="18"/>
                    <a:pt x="2" y="9"/>
                  </a:cubicBezTo>
                  <a:cubicBezTo>
                    <a:pt x="4" y="0"/>
                    <a:pt x="33" y="4"/>
                    <a:pt x="3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8" name="Google Shape;968;p46"/>
            <p:cNvSpPr/>
            <p:nvPr/>
          </p:nvSpPr>
          <p:spPr>
            <a:xfrm>
              <a:off x="7362392" y="4771038"/>
              <a:ext cx="273996" cy="140837"/>
            </a:xfrm>
            <a:custGeom>
              <a:avLst/>
              <a:gdLst/>
              <a:ahLst/>
              <a:cxnLst/>
              <a:rect l="l" t="t" r="r" b="b"/>
              <a:pathLst>
                <a:path w="45" h="23" extrusionOk="0">
                  <a:moveTo>
                    <a:pt x="43" y="0"/>
                  </a:moveTo>
                  <a:cubicBezTo>
                    <a:pt x="43" y="0"/>
                    <a:pt x="44" y="5"/>
                    <a:pt x="44" y="9"/>
                  </a:cubicBezTo>
                  <a:cubicBezTo>
                    <a:pt x="45" y="14"/>
                    <a:pt x="37" y="23"/>
                    <a:pt x="25" y="23"/>
                  </a:cubicBezTo>
                  <a:cubicBezTo>
                    <a:pt x="14" y="23"/>
                    <a:pt x="2" y="16"/>
                    <a:pt x="1" y="11"/>
                  </a:cubicBezTo>
                  <a:cubicBezTo>
                    <a:pt x="0" y="6"/>
                    <a:pt x="1" y="0"/>
                    <a:pt x="1" y="0"/>
                  </a:cubicBezTo>
                  <a:cubicBezTo>
                    <a:pt x="1" y="0"/>
                    <a:pt x="0" y="8"/>
                    <a:pt x="13" y="13"/>
                  </a:cubicBezTo>
                  <a:cubicBezTo>
                    <a:pt x="26" y="18"/>
                    <a:pt x="34" y="14"/>
                    <a:pt x="39" y="10"/>
                  </a:cubicBezTo>
                  <a:cubicBezTo>
                    <a:pt x="44" y="5"/>
                    <a:pt x="43" y="0"/>
                    <a:pt x="4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9" name="Google Shape;969;p46"/>
            <p:cNvSpPr/>
            <p:nvPr/>
          </p:nvSpPr>
          <p:spPr>
            <a:xfrm>
              <a:off x="7423849" y="4625079"/>
              <a:ext cx="120354" cy="163883"/>
            </a:xfrm>
            <a:custGeom>
              <a:avLst/>
              <a:gdLst/>
              <a:ahLst/>
              <a:cxnLst/>
              <a:rect l="l" t="t" r="r" b="b"/>
              <a:pathLst>
                <a:path w="20" h="27" extrusionOk="0">
                  <a:moveTo>
                    <a:pt x="17" y="0"/>
                  </a:moveTo>
                  <a:cubicBezTo>
                    <a:pt x="17" y="0"/>
                    <a:pt x="18" y="10"/>
                    <a:pt x="19" y="18"/>
                  </a:cubicBezTo>
                  <a:cubicBezTo>
                    <a:pt x="20" y="25"/>
                    <a:pt x="5" y="27"/>
                    <a:pt x="3" y="18"/>
                  </a:cubicBezTo>
                  <a:cubicBezTo>
                    <a:pt x="1" y="8"/>
                    <a:pt x="0" y="2"/>
                    <a:pt x="0" y="2"/>
                  </a:cubicBezTo>
                  <a:lnTo>
                    <a:pt x="17"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0" name="Google Shape;970;p46"/>
            <p:cNvSpPr/>
            <p:nvPr/>
          </p:nvSpPr>
          <p:spPr>
            <a:xfrm>
              <a:off x="6760628" y="3357551"/>
              <a:ext cx="412274" cy="1359714"/>
            </a:xfrm>
            <a:custGeom>
              <a:avLst/>
              <a:gdLst/>
              <a:ahLst/>
              <a:cxnLst/>
              <a:rect l="l" t="t" r="r" b="b"/>
              <a:pathLst>
                <a:path w="68" h="223" extrusionOk="0">
                  <a:moveTo>
                    <a:pt x="16" y="0"/>
                  </a:moveTo>
                  <a:cubicBezTo>
                    <a:pt x="16" y="0"/>
                    <a:pt x="13" y="65"/>
                    <a:pt x="11" y="78"/>
                  </a:cubicBezTo>
                  <a:cubicBezTo>
                    <a:pt x="10" y="91"/>
                    <a:pt x="10" y="97"/>
                    <a:pt x="11" y="112"/>
                  </a:cubicBezTo>
                  <a:cubicBezTo>
                    <a:pt x="12" y="114"/>
                    <a:pt x="12" y="119"/>
                    <a:pt x="7" y="134"/>
                  </a:cubicBezTo>
                  <a:cubicBezTo>
                    <a:pt x="5" y="142"/>
                    <a:pt x="7" y="152"/>
                    <a:pt x="7" y="157"/>
                  </a:cubicBezTo>
                  <a:cubicBezTo>
                    <a:pt x="6" y="164"/>
                    <a:pt x="8" y="169"/>
                    <a:pt x="3" y="184"/>
                  </a:cubicBezTo>
                  <a:cubicBezTo>
                    <a:pt x="1" y="191"/>
                    <a:pt x="3" y="202"/>
                    <a:pt x="1" y="207"/>
                  </a:cubicBezTo>
                  <a:cubicBezTo>
                    <a:pt x="0" y="210"/>
                    <a:pt x="0" y="214"/>
                    <a:pt x="3" y="217"/>
                  </a:cubicBezTo>
                  <a:cubicBezTo>
                    <a:pt x="7" y="220"/>
                    <a:pt x="14" y="222"/>
                    <a:pt x="18" y="222"/>
                  </a:cubicBezTo>
                  <a:cubicBezTo>
                    <a:pt x="26" y="223"/>
                    <a:pt x="35" y="220"/>
                    <a:pt x="37" y="217"/>
                  </a:cubicBezTo>
                  <a:cubicBezTo>
                    <a:pt x="41" y="212"/>
                    <a:pt x="38" y="214"/>
                    <a:pt x="39" y="208"/>
                  </a:cubicBezTo>
                  <a:cubicBezTo>
                    <a:pt x="42" y="198"/>
                    <a:pt x="47" y="184"/>
                    <a:pt x="46" y="175"/>
                  </a:cubicBezTo>
                  <a:cubicBezTo>
                    <a:pt x="46" y="160"/>
                    <a:pt x="55" y="132"/>
                    <a:pt x="55" y="121"/>
                  </a:cubicBezTo>
                  <a:cubicBezTo>
                    <a:pt x="54" y="111"/>
                    <a:pt x="52" y="106"/>
                    <a:pt x="57" y="93"/>
                  </a:cubicBezTo>
                  <a:cubicBezTo>
                    <a:pt x="68" y="63"/>
                    <a:pt x="68" y="9"/>
                    <a:pt x="68" y="9"/>
                  </a:cubicBezTo>
                  <a:lnTo>
                    <a:pt x="1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1" name="Google Shape;971;p46"/>
            <p:cNvSpPr/>
            <p:nvPr/>
          </p:nvSpPr>
          <p:spPr>
            <a:xfrm>
              <a:off x="7172900" y="3357551"/>
              <a:ext cx="419955" cy="1359714"/>
            </a:xfrm>
            <a:custGeom>
              <a:avLst/>
              <a:gdLst/>
              <a:ahLst/>
              <a:cxnLst/>
              <a:rect l="l" t="t" r="r" b="b"/>
              <a:pathLst>
                <a:path w="69" h="223" extrusionOk="0">
                  <a:moveTo>
                    <a:pt x="53" y="0"/>
                  </a:moveTo>
                  <a:cubicBezTo>
                    <a:pt x="53" y="0"/>
                    <a:pt x="56" y="65"/>
                    <a:pt x="57" y="78"/>
                  </a:cubicBezTo>
                  <a:cubicBezTo>
                    <a:pt x="58" y="91"/>
                    <a:pt x="58" y="97"/>
                    <a:pt x="57" y="112"/>
                  </a:cubicBezTo>
                  <a:cubicBezTo>
                    <a:pt x="57" y="114"/>
                    <a:pt x="56" y="119"/>
                    <a:pt x="61" y="134"/>
                  </a:cubicBezTo>
                  <a:cubicBezTo>
                    <a:pt x="63" y="142"/>
                    <a:pt x="61" y="152"/>
                    <a:pt x="61" y="157"/>
                  </a:cubicBezTo>
                  <a:cubicBezTo>
                    <a:pt x="62" y="164"/>
                    <a:pt x="60" y="169"/>
                    <a:pt x="65" y="184"/>
                  </a:cubicBezTo>
                  <a:cubicBezTo>
                    <a:pt x="68" y="191"/>
                    <a:pt x="65" y="202"/>
                    <a:pt x="67" y="207"/>
                  </a:cubicBezTo>
                  <a:cubicBezTo>
                    <a:pt x="69" y="215"/>
                    <a:pt x="58" y="222"/>
                    <a:pt x="50" y="222"/>
                  </a:cubicBezTo>
                  <a:cubicBezTo>
                    <a:pt x="42" y="223"/>
                    <a:pt x="32" y="223"/>
                    <a:pt x="30" y="220"/>
                  </a:cubicBezTo>
                  <a:cubicBezTo>
                    <a:pt x="26" y="215"/>
                    <a:pt x="30" y="214"/>
                    <a:pt x="29" y="208"/>
                  </a:cubicBezTo>
                  <a:cubicBezTo>
                    <a:pt x="27" y="198"/>
                    <a:pt x="22" y="184"/>
                    <a:pt x="22" y="175"/>
                  </a:cubicBezTo>
                  <a:cubicBezTo>
                    <a:pt x="22" y="160"/>
                    <a:pt x="13" y="132"/>
                    <a:pt x="14" y="121"/>
                  </a:cubicBezTo>
                  <a:cubicBezTo>
                    <a:pt x="14" y="111"/>
                    <a:pt x="16" y="106"/>
                    <a:pt x="11" y="93"/>
                  </a:cubicBezTo>
                  <a:cubicBezTo>
                    <a:pt x="0" y="63"/>
                    <a:pt x="0" y="9"/>
                    <a:pt x="0" y="9"/>
                  </a:cubicBezTo>
                  <a:lnTo>
                    <a:pt x="53"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2" name="Google Shape;972;p46"/>
            <p:cNvSpPr/>
            <p:nvPr/>
          </p:nvSpPr>
          <p:spPr>
            <a:xfrm>
              <a:off x="6729899" y="3229518"/>
              <a:ext cx="225342" cy="220217"/>
            </a:xfrm>
            <a:custGeom>
              <a:avLst/>
              <a:gdLst/>
              <a:ahLst/>
              <a:cxnLst/>
              <a:rect l="l" t="t" r="r" b="b"/>
              <a:pathLst>
                <a:path w="37" h="36" extrusionOk="0">
                  <a:moveTo>
                    <a:pt x="0" y="8"/>
                  </a:moveTo>
                  <a:cubicBezTo>
                    <a:pt x="0" y="8"/>
                    <a:pt x="5" y="24"/>
                    <a:pt x="8" y="27"/>
                  </a:cubicBezTo>
                  <a:cubicBezTo>
                    <a:pt x="10" y="30"/>
                    <a:pt x="12" y="31"/>
                    <a:pt x="16" y="33"/>
                  </a:cubicBezTo>
                  <a:cubicBezTo>
                    <a:pt x="20" y="36"/>
                    <a:pt x="26" y="34"/>
                    <a:pt x="26" y="34"/>
                  </a:cubicBezTo>
                  <a:cubicBezTo>
                    <a:pt x="26" y="34"/>
                    <a:pt x="33" y="36"/>
                    <a:pt x="35" y="34"/>
                  </a:cubicBezTo>
                  <a:cubicBezTo>
                    <a:pt x="37" y="32"/>
                    <a:pt x="29" y="28"/>
                    <a:pt x="28" y="27"/>
                  </a:cubicBezTo>
                  <a:cubicBezTo>
                    <a:pt x="27" y="26"/>
                    <a:pt x="22" y="19"/>
                    <a:pt x="22" y="17"/>
                  </a:cubicBezTo>
                  <a:cubicBezTo>
                    <a:pt x="22" y="15"/>
                    <a:pt x="25" y="20"/>
                    <a:pt x="29" y="22"/>
                  </a:cubicBezTo>
                  <a:cubicBezTo>
                    <a:pt x="33" y="25"/>
                    <a:pt x="37" y="21"/>
                    <a:pt x="35" y="20"/>
                  </a:cubicBezTo>
                  <a:cubicBezTo>
                    <a:pt x="33" y="18"/>
                    <a:pt x="28" y="14"/>
                    <a:pt x="25" y="10"/>
                  </a:cubicBezTo>
                  <a:cubicBezTo>
                    <a:pt x="22" y="6"/>
                    <a:pt x="16" y="0"/>
                    <a:pt x="13" y="1"/>
                  </a:cubicBezTo>
                  <a:cubicBezTo>
                    <a:pt x="11" y="1"/>
                    <a:pt x="0" y="8"/>
                    <a:pt x="0" y="8"/>
                  </a:cubicBezTo>
                  <a:close/>
                </a:path>
              </a:pathLst>
            </a:custGeom>
            <a:solidFill>
              <a:srgbClr val="6E48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3" name="Google Shape;973;p46"/>
            <p:cNvSpPr/>
            <p:nvPr/>
          </p:nvSpPr>
          <p:spPr>
            <a:xfrm>
              <a:off x="6822084" y="2218054"/>
              <a:ext cx="704194" cy="1431412"/>
            </a:xfrm>
            <a:custGeom>
              <a:avLst/>
              <a:gdLst/>
              <a:ahLst/>
              <a:cxnLst/>
              <a:rect l="l" t="t" r="r" b="b"/>
              <a:pathLst>
                <a:path w="116" h="235" extrusionOk="0">
                  <a:moveTo>
                    <a:pt x="0" y="205"/>
                  </a:moveTo>
                  <a:cubicBezTo>
                    <a:pt x="25" y="235"/>
                    <a:pt x="85" y="230"/>
                    <a:pt x="116" y="204"/>
                  </a:cubicBezTo>
                  <a:cubicBezTo>
                    <a:pt x="112" y="173"/>
                    <a:pt x="104" y="86"/>
                    <a:pt x="108" y="59"/>
                  </a:cubicBezTo>
                  <a:cubicBezTo>
                    <a:pt x="113" y="30"/>
                    <a:pt x="114" y="17"/>
                    <a:pt x="114" y="17"/>
                  </a:cubicBezTo>
                  <a:cubicBezTo>
                    <a:pt x="114" y="17"/>
                    <a:pt x="86" y="4"/>
                    <a:pt x="77" y="0"/>
                  </a:cubicBezTo>
                  <a:cubicBezTo>
                    <a:pt x="72" y="5"/>
                    <a:pt x="63" y="17"/>
                    <a:pt x="57" y="21"/>
                  </a:cubicBezTo>
                  <a:cubicBezTo>
                    <a:pt x="50" y="17"/>
                    <a:pt x="46" y="5"/>
                    <a:pt x="40" y="0"/>
                  </a:cubicBezTo>
                  <a:cubicBezTo>
                    <a:pt x="32" y="4"/>
                    <a:pt x="4" y="17"/>
                    <a:pt x="4" y="17"/>
                  </a:cubicBezTo>
                  <a:cubicBezTo>
                    <a:pt x="4" y="17"/>
                    <a:pt x="5" y="30"/>
                    <a:pt x="9" y="59"/>
                  </a:cubicBezTo>
                  <a:cubicBezTo>
                    <a:pt x="14" y="86"/>
                    <a:pt x="4" y="175"/>
                    <a:pt x="0" y="2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74" name="Google Shape;974;p46"/>
            <p:cNvSpPr/>
            <p:nvPr/>
          </p:nvSpPr>
          <p:spPr>
            <a:xfrm>
              <a:off x="6773430" y="2814690"/>
              <a:ext cx="133157" cy="494209"/>
            </a:xfrm>
            <a:custGeom>
              <a:avLst/>
              <a:gdLst/>
              <a:ahLst/>
              <a:cxnLst/>
              <a:rect l="l" t="t" r="r" b="b"/>
              <a:pathLst>
                <a:path w="22" h="81" extrusionOk="0">
                  <a:moveTo>
                    <a:pt x="13" y="0"/>
                  </a:moveTo>
                  <a:cubicBezTo>
                    <a:pt x="13" y="0"/>
                    <a:pt x="8" y="18"/>
                    <a:pt x="4" y="31"/>
                  </a:cubicBezTo>
                  <a:cubicBezTo>
                    <a:pt x="0" y="44"/>
                    <a:pt x="7" y="69"/>
                    <a:pt x="14" y="75"/>
                  </a:cubicBezTo>
                  <a:cubicBezTo>
                    <a:pt x="21" y="81"/>
                    <a:pt x="22" y="50"/>
                    <a:pt x="20" y="37"/>
                  </a:cubicBezTo>
                  <a:cubicBezTo>
                    <a:pt x="19" y="23"/>
                    <a:pt x="13" y="0"/>
                    <a:pt x="1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5" name="Google Shape;975;p46"/>
            <p:cNvSpPr/>
            <p:nvPr/>
          </p:nvSpPr>
          <p:spPr>
            <a:xfrm>
              <a:off x="6658200" y="2323042"/>
              <a:ext cx="279117" cy="985857"/>
            </a:xfrm>
            <a:custGeom>
              <a:avLst/>
              <a:gdLst/>
              <a:ahLst/>
              <a:cxnLst/>
              <a:rect l="l" t="t" r="r" b="b"/>
              <a:pathLst>
                <a:path w="46" h="162" extrusionOk="0">
                  <a:moveTo>
                    <a:pt x="33" y="0"/>
                  </a:moveTo>
                  <a:cubicBezTo>
                    <a:pt x="23" y="4"/>
                    <a:pt x="11" y="39"/>
                    <a:pt x="6" y="67"/>
                  </a:cubicBezTo>
                  <a:cubicBezTo>
                    <a:pt x="0" y="96"/>
                    <a:pt x="3" y="112"/>
                    <a:pt x="5" y="130"/>
                  </a:cubicBezTo>
                  <a:cubicBezTo>
                    <a:pt x="8" y="147"/>
                    <a:pt x="13" y="162"/>
                    <a:pt x="13" y="162"/>
                  </a:cubicBezTo>
                  <a:cubicBezTo>
                    <a:pt x="13" y="162"/>
                    <a:pt x="26" y="160"/>
                    <a:pt x="34" y="156"/>
                  </a:cubicBezTo>
                  <a:cubicBezTo>
                    <a:pt x="35" y="144"/>
                    <a:pt x="34" y="142"/>
                    <a:pt x="35" y="122"/>
                  </a:cubicBezTo>
                  <a:cubicBezTo>
                    <a:pt x="36" y="100"/>
                    <a:pt x="35" y="91"/>
                    <a:pt x="35" y="88"/>
                  </a:cubicBezTo>
                  <a:cubicBezTo>
                    <a:pt x="42" y="74"/>
                    <a:pt x="45" y="54"/>
                    <a:pt x="45" y="54"/>
                  </a:cubicBezTo>
                  <a:cubicBezTo>
                    <a:pt x="45" y="54"/>
                    <a:pt x="46" y="2"/>
                    <a:pt x="3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6" name="Google Shape;976;p46"/>
            <p:cNvSpPr/>
            <p:nvPr/>
          </p:nvSpPr>
          <p:spPr>
            <a:xfrm>
              <a:off x="7454577" y="2323042"/>
              <a:ext cx="261192" cy="571029"/>
            </a:xfrm>
            <a:custGeom>
              <a:avLst/>
              <a:gdLst/>
              <a:ahLst/>
              <a:cxnLst/>
              <a:rect l="l" t="t" r="r" b="b"/>
              <a:pathLst>
                <a:path w="43" h="94" extrusionOk="0">
                  <a:moveTo>
                    <a:pt x="18" y="88"/>
                  </a:moveTo>
                  <a:cubicBezTo>
                    <a:pt x="23" y="94"/>
                    <a:pt x="36" y="80"/>
                    <a:pt x="43" y="70"/>
                  </a:cubicBezTo>
                  <a:cubicBezTo>
                    <a:pt x="43" y="69"/>
                    <a:pt x="43" y="68"/>
                    <a:pt x="42" y="66"/>
                  </a:cubicBezTo>
                  <a:cubicBezTo>
                    <a:pt x="35" y="38"/>
                    <a:pt x="10" y="0"/>
                    <a:pt x="10" y="0"/>
                  </a:cubicBezTo>
                  <a:cubicBezTo>
                    <a:pt x="0" y="56"/>
                    <a:pt x="0" y="56"/>
                    <a:pt x="0" y="56"/>
                  </a:cubicBezTo>
                  <a:cubicBezTo>
                    <a:pt x="0" y="56"/>
                    <a:pt x="10" y="79"/>
                    <a:pt x="18" y="8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7" name="Google Shape;977;p46"/>
            <p:cNvSpPr/>
            <p:nvPr/>
          </p:nvSpPr>
          <p:spPr>
            <a:xfrm>
              <a:off x="6681245" y="1193788"/>
              <a:ext cx="791258" cy="542861"/>
            </a:xfrm>
            <a:custGeom>
              <a:avLst/>
              <a:gdLst/>
              <a:ahLst/>
              <a:cxnLst/>
              <a:rect l="l" t="t" r="r" b="b"/>
              <a:pathLst>
                <a:path w="130" h="89" extrusionOk="0">
                  <a:moveTo>
                    <a:pt x="0" y="75"/>
                  </a:moveTo>
                  <a:cubicBezTo>
                    <a:pt x="0" y="75"/>
                    <a:pt x="16" y="75"/>
                    <a:pt x="34" y="80"/>
                  </a:cubicBezTo>
                  <a:cubicBezTo>
                    <a:pt x="51" y="84"/>
                    <a:pt x="63" y="89"/>
                    <a:pt x="63" y="89"/>
                  </a:cubicBezTo>
                  <a:cubicBezTo>
                    <a:pt x="63" y="89"/>
                    <a:pt x="76" y="85"/>
                    <a:pt x="94" y="83"/>
                  </a:cubicBezTo>
                  <a:cubicBezTo>
                    <a:pt x="114" y="81"/>
                    <a:pt x="129" y="86"/>
                    <a:pt x="129" y="86"/>
                  </a:cubicBezTo>
                  <a:cubicBezTo>
                    <a:pt x="130" y="32"/>
                    <a:pt x="130" y="32"/>
                    <a:pt x="130" y="32"/>
                  </a:cubicBezTo>
                  <a:cubicBezTo>
                    <a:pt x="130" y="32"/>
                    <a:pt x="111" y="0"/>
                    <a:pt x="65" y="19"/>
                  </a:cubicBezTo>
                  <a:cubicBezTo>
                    <a:pt x="19" y="37"/>
                    <a:pt x="0" y="75"/>
                    <a:pt x="0" y="7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8" name="Google Shape;978;p46"/>
            <p:cNvSpPr/>
            <p:nvPr/>
          </p:nvSpPr>
          <p:spPr>
            <a:xfrm>
              <a:off x="7464820" y="1193788"/>
              <a:ext cx="796379" cy="542861"/>
            </a:xfrm>
            <a:custGeom>
              <a:avLst/>
              <a:gdLst/>
              <a:ahLst/>
              <a:cxnLst/>
              <a:rect l="l" t="t" r="r" b="b"/>
              <a:pathLst>
                <a:path w="131" h="89" extrusionOk="0">
                  <a:moveTo>
                    <a:pt x="131" y="75"/>
                  </a:moveTo>
                  <a:cubicBezTo>
                    <a:pt x="131" y="75"/>
                    <a:pt x="114" y="75"/>
                    <a:pt x="97" y="80"/>
                  </a:cubicBezTo>
                  <a:cubicBezTo>
                    <a:pt x="79" y="84"/>
                    <a:pt x="67" y="89"/>
                    <a:pt x="67" y="89"/>
                  </a:cubicBezTo>
                  <a:cubicBezTo>
                    <a:pt x="67" y="89"/>
                    <a:pt x="55" y="85"/>
                    <a:pt x="37" y="83"/>
                  </a:cubicBezTo>
                  <a:cubicBezTo>
                    <a:pt x="16" y="81"/>
                    <a:pt x="0" y="86"/>
                    <a:pt x="0" y="86"/>
                  </a:cubicBezTo>
                  <a:cubicBezTo>
                    <a:pt x="1" y="32"/>
                    <a:pt x="1" y="32"/>
                    <a:pt x="1" y="32"/>
                  </a:cubicBezTo>
                  <a:cubicBezTo>
                    <a:pt x="1" y="32"/>
                    <a:pt x="20" y="0"/>
                    <a:pt x="66" y="19"/>
                  </a:cubicBezTo>
                  <a:cubicBezTo>
                    <a:pt x="112" y="37"/>
                    <a:pt x="131" y="75"/>
                    <a:pt x="131" y="7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9" name="Google Shape;979;p46"/>
            <p:cNvSpPr/>
            <p:nvPr/>
          </p:nvSpPr>
          <p:spPr>
            <a:xfrm>
              <a:off x="7459699" y="1383278"/>
              <a:ext cx="18000" cy="1086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46"/>
            <p:cNvSpPr/>
            <p:nvPr/>
          </p:nvSpPr>
          <p:spPr>
            <a:xfrm>
              <a:off x="6681245" y="1316700"/>
              <a:ext cx="261192" cy="335448"/>
            </a:xfrm>
            <a:custGeom>
              <a:avLst/>
              <a:gdLst/>
              <a:ahLst/>
              <a:cxnLst/>
              <a:rect l="l" t="t" r="r" b="b"/>
              <a:pathLst>
                <a:path w="43" h="55" extrusionOk="0">
                  <a:moveTo>
                    <a:pt x="43" y="0"/>
                  </a:moveTo>
                  <a:cubicBezTo>
                    <a:pt x="43" y="0"/>
                    <a:pt x="14" y="20"/>
                    <a:pt x="8" y="33"/>
                  </a:cubicBezTo>
                  <a:cubicBezTo>
                    <a:pt x="2" y="45"/>
                    <a:pt x="0" y="55"/>
                    <a:pt x="0" y="55"/>
                  </a:cubicBezTo>
                  <a:cubicBezTo>
                    <a:pt x="0" y="55"/>
                    <a:pt x="10" y="37"/>
                    <a:pt x="23" y="34"/>
                  </a:cubicBezTo>
                  <a:cubicBezTo>
                    <a:pt x="26" y="21"/>
                    <a:pt x="43" y="0"/>
                    <a:pt x="4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46"/>
            <p:cNvSpPr/>
            <p:nvPr/>
          </p:nvSpPr>
          <p:spPr>
            <a:xfrm>
              <a:off x="6822084" y="1114409"/>
              <a:ext cx="650418" cy="409706"/>
            </a:xfrm>
            <a:custGeom>
              <a:avLst/>
              <a:gdLst/>
              <a:ahLst/>
              <a:cxnLst/>
              <a:rect l="l" t="t" r="r" b="b"/>
              <a:pathLst>
                <a:path w="107" h="67" extrusionOk="0">
                  <a:moveTo>
                    <a:pt x="107" y="45"/>
                  </a:moveTo>
                  <a:cubicBezTo>
                    <a:pt x="107" y="0"/>
                    <a:pt x="107" y="0"/>
                    <a:pt x="107" y="0"/>
                  </a:cubicBezTo>
                  <a:cubicBezTo>
                    <a:pt x="99" y="2"/>
                    <a:pt x="70" y="10"/>
                    <a:pt x="55" y="13"/>
                  </a:cubicBezTo>
                  <a:cubicBezTo>
                    <a:pt x="38" y="16"/>
                    <a:pt x="8" y="34"/>
                    <a:pt x="0" y="67"/>
                  </a:cubicBezTo>
                  <a:cubicBezTo>
                    <a:pt x="11" y="56"/>
                    <a:pt x="21" y="52"/>
                    <a:pt x="49" y="45"/>
                  </a:cubicBezTo>
                  <a:cubicBezTo>
                    <a:pt x="66" y="41"/>
                    <a:pt x="90" y="41"/>
                    <a:pt x="107" y="4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2" name="Google Shape;982;p46"/>
            <p:cNvSpPr/>
            <p:nvPr/>
          </p:nvSpPr>
          <p:spPr>
            <a:xfrm>
              <a:off x="8000008" y="1316700"/>
              <a:ext cx="261192" cy="335448"/>
            </a:xfrm>
            <a:custGeom>
              <a:avLst/>
              <a:gdLst/>
              <a:ahLst/>
              <a:cxnLst/>
              <a:rect l="l" t="t" r="r" b="b"/>
              <a:pathLst>
                <a:path w="43" h="55" extrusionOk="0">
                  <a:moveTo>
                    <a:pt x="0" y="0"/>
                  </a:moveTo>
                  <a:cubicBezTo>
                    <a:pt x="0" y="0"/>
                    <a:pt x="29" y="20"/>
                    <a:pt x="35" y="33"/>
                  </a:cubicBezTo>
                  <a:cubicBezTo>
                    <a:pt x="41" y="45"/>
                    <a:pt x="43" y="55"/>
                    <a:pt x="43" y="55"/>
                  </a:cubicBezTo>
                  <a:cubicBezTo>
                    <a:pt x="43" y="55"/>
                    <a:pt x="33" y="37"/>
                    <a:pt x="19" y="34"/>
                  </a:cubicBezTo>
                  <a:cubicBezTo>
                    <a:pt x="17" y="21"/>
                    <a:pt x="0" y="0"/>
                    <a:pt x="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Google Shape;983;p46"/>
            <p:cNvSpPr/>
            <p:nvPr/>
          </p:nvSpPr>
          <p:spPr>
            <a:xfrm>
              <a:off x="7472503" y="1114409"/>
              <a:ext cx="642737" cy="409706"/>
            </a:xfrm>
            <a:custGeom>
              <a:avLst/>
              <a:gdLst/>
              <a:ahLst/>
              <a:cxnLst/>
              <a:rect l="l" t="t" r="r" b="b"/>
              <a:pathLst>
                <a:path w="106" h="67" extrusionOk="0">
                  <a:moveTo>
                    <a:pt x="0" y="45"/>
                  </a:moveTo>
                  <a:cubicBezTo>
                    <a:pt x="0" y="0"/>
                    <a:pt x="0" y="0"/>
                    <a:pt x="0" y="0"/>
                  </a:cubicBezTo>
                  <a:cubicBezTo>
                    <a:pt x="8" y="2"/>
                    <a:pt x="37" y="10"/>
                    <a:pt x="51" y="13"/>
                  </a:cubicBezTo>
                  <a:cubicBezTo>
                    <a:pt x="69" y="16"/>
                    <a:pt x="99" y="34"/>
                    <a:pt x="106" y="67"/>
                  </a:cubicBezTo>
                  <a:cubicBezTo>
                    <a:pt x="95" y="56"/>
                    <a:pt x="86" y="52"/>
                    <a:pt x="57" y="45"/>
                  </a:cubicBezTo>
                  <a:cubicBezTo>
                    <a:pt x="41" y="41"/>
                    <a:pt x="17" y="41"/>
                    <a:pt x="0" y="4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46"/>
            <p:cNvSpPr/>
            <p:nvPr/>
          </p:nvSpPr>
          <p:spPr>
            <a:xfrm>
              <a:off x="7454577" y="968450"/>
              <a:ext cx="30728" cy="153640"/>
            </a:xfrm>
            <a:custGeom>
              <a:avLst/>
              <a:gdLst/>
              <a:ahLst/>
              <a:cxnLst/>
              <a:rect l="l" t="t" r="r" b="b"/>
              <a:pathLst>
                <a:path w="5" h="25" extrusionOk="0">
                  <a:moveTo>
                    <a:pt x="0" y="25"/>
                  </a:moveTo>
                  <a:cubicBezTo>
                    <a:pt x="0" y="25"/>
                    <a:pt x="1" y="8"/>
                    <a:pt x="2" y="4"/>
                  </a:cubicBezTo>
                  <a:cubicBezTo>
                    <a:pt x="2" y="0"/>
                    <a:pt x="4" y="0"/>
                    <a:pt x="4" y="4"/>
                  </a:cubicBezTo>
                  <a:cubicBezTo>
                    <a:pt x="5" y="8"/>
                    <a:pt x="5" y="25"/>
                    <a:pt x="5" y="25"/>
                  </a:cubicBezTo>
                  <a:cubicBezTo>
                    <a:pt x="5" y="25"/>
                    <a:pt x="3" y="24"/>
                    <a:pt x="0"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46"/>
            <p:cNvSpPr/>
            <p:nvPr/>
          </p:nvSpPr>
          <p:spPr>
            <a:xfrm>
              <a:off x="7393120" y="2107947"/>
              <a:ext cx="217660" cy="286794"/>
            </a:xfrm>
            <a:custGeom>
              <a:avLst/>
              <a:gdLst/>
              <a:ahLst/>
              <a:cxnLst/>
              <a:rect l="l" t="t" r="r" b="b"/>
              <a:pathLst>
                <a:path w="36" h="47" extrusionOk="0">
                  <a:moveTo>
                    <a:pt x="11" y="2"/>
                  </a:moveTo>
                  <a:cubicBezTo>
                    <a:pt x="5" y="0"/>
                    <a:pt x="6" y="4"/>
                    <a:pt x="7" y="7"/>
                  </a:cubicBezTo>
                  <a:cubicBezTo>
                    <a:pt x="4" y="10"/>
                    <a:pt x="3" y="12"/>
                    <a:pt x="4" y="14"/>
                  </a:cubicBezTo>
                  <a:cubicBezTo>
                    <a:pt x="4" y="16"/>
                    <a:pt x="0" y="18"/>
                    <a:pt x="4" y="22"/>
                  </a:cubicBezTo>
                  <a:cubicBezTo>
                    <a:pt x="7" y="25"/>
                    <a:pt x="11" y="32"/>
                    <a:pt x="13" y="35"/>
                  </a:cubicBezTo>
                  <a:cubicBezTo>
                    <a:pt x="15" y="38"/>
                    <a:pt x="21" y="47"/>
                    <a:pt x="21" y="47"/>
                  </a:cubicBezTo>
                  <a:cubicBezTo>
                    <a:pt x="36" y="36"/>
                    <a:pt x="36" y="36"/>
                    <a:pt x="36" y="36"/>
                  </a:cubicBezTo>
                  <a:cubicBezTo>
                    <a:pt x="36" y="36"/>
                    <a:pt x="26" y="9"/>
                    <a:pt x="22" y="5"/>
                  </a:cubicBezTo>
                  <a:cubicBezTo>
                    <a:pt x="18" y="2"/>
                    <a:pt x="13" y="2"/>
                    <a:pt x="11" y="2"/>
                  </a:cubicBezTo>
                  <a:close/>
                </a:path>
              </a:pathLst>
            </a:custGeom>
            <a:solidFill>
              <a:srgbClr val="6E48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46"/>
            <p:cNvSpPr/>
            <p:nvPr/>
          </p:nvSpPr>
          <p:spPr>
            <a:xfrm>
              <a:off x="7446896" y="2535577"/>
              <a:ext cx="184371" cy="358493"/>
            </a:xfrm>
            <a:custGeom>
              <a:avLst/>
              <a:gdLst/>
              <a:ahLst/>
              <a:cxnLst/>
              <a:rect l="l" t="t" r="r" b="b"/>
              <a:pathLst>
                <a:path w="30" h="59" extrusionOk="0">
                  <a:moveTo>
                    <a:pt x="0" y="0"/>
                  </a:moveTo>
                  <a:cubicBezTo>
                    <a:pt x="0" y="0"/>
                    <a:pt x="1" y="15"/>
                    <a:pt x="2" y="26"/>
                  </a:cubicBezTo>
                  <a:cubicBezTo>
                    <a:pt x="4" y="37"/>
                    <a:pt x="16" y="54"/>
                    <a:pt x="23" y="56"/>
                  </a:cubicBezTo>
                  <a:cubicBezTo>
                    <a:pt x="30" y="59"/>
                    <a:pt x="21" y="35"/>
                    <a:pt x="16" y="25"/>
                  </a:cubicBezTo>
                  <a:cubicBezTo>
                    <a:pt x="11" y="16"/>
                    <a:pt x="0" y="0"/>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7" name="Google Shape;987;p46"/>
            <p:cNvSpPr/>
            <p:nvPr/>
          </p:nvSpPr>
          <p:spPr>
            <a:xfrm>
              <a:off x="7490427" y="2297436"/>
              <a:ext cx="256070" cy="614560"/>
            </a:xfrm>
            <a:custGeom>
              <a:avLst/>
              <a:gdLst/>
              <a:ahLst/>
              <a:cxnLst/>
              <a:rect l="l" t="t" r="r" b="b"/>
              <a:pathLst>
                <a:path w="42" h="101" extrusionOk="0">
                  <a:moveTo>
                    <a:pt x="22" y="3"/>
                  </a:moveTo>
                  <a:cubicBezTo>
                    <a:pt x="15" y="0"/>
                    <a:pt x="0" y="12"/>
                    <a:pt x="0" y="12"/>
                  </a:cubicBezTo>
                  <a:cubicBezTo>
                    <a:pt x="0" y="12"/>
                    <a:pt x="0" y="42"/>
                    <a:pt x="4" y="60"/>
                  </a:cubicBezTo>
                  <a:cubicBezTo>
                    <a:pt x="5" y="69"/>
                    <a:pt x="6" y="84"/>
                    <a:pt x="12" y="92"/>
                  </a:cubicBezTo>
                  <a:cubicBezTo>
                    <a:pt x="18" y="101"/>
                    <a:pt x="36" y="101"/>
                    <a:pt x="39" y="81"/>
                  </a:cubicBezTo>
                  <a:cubicBezTo>
                    <a:pt x="42" y="62"/>
                    <a:pt x="37" y="47"/>
                    <a:pt x="35" y="34"/>
                  </a:cubicBezTo>
                  <a:cubicBezTo>
                    <a:pt x="34" y="26"/>
                    <a:pt x="27" y="12"/>
                    <a:pt x="22" y="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8" name="Google Shape;988;p46"/>
            <p:cNvSpPr/>
            <p:nvPr/>
          </p:nvSpPr>
          <p:spPr>
            <a:xfrm>
              <a:off x="6834887" y="2376815"/>
              <a:ext cx="107550" cy="481405"/>
            </a:xfrm>
            <a:custGeom>
              <a:avLst/>
              <a:gdLst/>
              <a:ahLst/>
              <a:cxnLst/>
              <a:rect l="l" t="t" r="r" b="b"/>
              <a:pathLst>
                <a:path w="18" h="79" extrusionOk="0">
                  <a:moveTo>
                    <a:pt x="1" y="0"/>
                  </a:moveTo>
                  <a:cubicBezTo>
                    <a:pt x="1" y="0"/>
                    <a:pt x="5" y="27"/>
                    <a:pt x="5" y="37"/>
                  </a:cubicBezTo>
                  <a:cubicBezTo>
                    <a:pt x="5" y="47"/>
                    <a:pt x="4" y="60"/>
                    <a:pt x="3" y="65"/>
                  </a:cubicBezTo>
                  <a:cubicBezTo>
                    <a:pt x="2" y="70"/>
                    <a:pt x="0" y="79"/>
                    <a:pt x="0" y="79"/>
                  </a:cubicBezTo>
                  <a:cubicBezTo>
                    <a:pt x="0" y="79"/>
                    <a:pt x="11" y="63"/>
                    <a:pt x="13" y="51"/>
                  </a:cubicBezTo>
                  <a:cubicBezTo>
                    <a:pt x="18" y="26"/>
                    <a:pt x="1" y="0"/>
                    <a:pt x="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9" name="Google Shape;989;p46"/>
            <p:cNvSpPr/>
            <p:nvPr/>
          </p:nvSpPr>
          <p:spPr>
            <a:xfrm>
              <a:off x="7106322" y="2271829"/>
              <a:ext cx="74261" cy="1318744"/>
            </a:xfrm>
            <a:custGeom>
              <a:avLst/>
              <a:gdLst/>
              <a:ahLst/>
              <a:cxnLst/>
              <a:rect l="l" t="t" r="r" b="b"/>
              <a:pathLst>
                <a:path w="12" h="216" extrusionOk="0">
                  <a:moveTo>
                    <a:pt x="0" y="0"/>
                  </a:moveTo>
                  <a:cubicBezTo>
                    <a:pt x="9" y="12"/>
                    <a:pt x="9" y="12"/>
                    <a:pt x="9" y="12"/>
                  </a:cubicBezTo>
                  <a:cubicBezTo>
                    <a:pt x="9" y="12"/>
                    <a:pt x="8" y="170"/>
                    <a:pt x="9" y="187"/>
                  </a:cubicBezTo>
                  <a:cubicBezTo>
                    <a:pt x="10" y="199"/>
                    <a:pt x="12" y="215"/>
                    <a:pt x="12" y="215"/>
                  </a:cubicBezTo>
                  <a:cubicBezTo>
                    <a:pt x="3" y="216"/>
                    <a:pt x="3" y="216"/>
                    <a:pt x="3" y="216"/>
                  </a:cubicBezTo>
                  <a:cubicBezTo>
                    <a:pt x="3" y="216"/>
                    <a:pt x="0" y="205"/>
                    <a:pt x="0" y="170"/>
                  </a:cubicBezTo>
                  <a:cubicBezTo>
                    <a:pt x="0" y="138"/>
                    <a:pt x="0" y="0"/>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0" name="Google Shape;990;p46"/>
            <p:cNvSpPr/>
            <p:nvPr/>
          </p:nvSpPr>
          <p:spPr>
            <a:xfrm>
              <a:off x="7446896" y="2364013"/>
              <a:ext cx="43533" cy="233021"/>
            </a:xfrm>
            <a:custGeom>
              <a:avLst/>
              <a:gdLst/>
              <a:ahLst/>
              <a:cxnLst/>
              <a:rect l="l" t="t" r="r" b="b"/>
              <a:pathLst>
                <a:path w="7" h="38" extrusionOk="0">
                  <a:moveTo>
                    <a:pt x="4" y="38"/>
                  </a:moveTo>
                  <a:cubicBezTo>
                    <a:pt x="3" y="38"/>
                    <a:pt x="3" y="38"/>
                    <a:pt x="3" y="38"/>
                  </a:cubicBezTo>
                  <a:cubicBezTo>
                    <a:pt x="2" y="38"/>
                    <a:pt x="0" y="37"/>
                    <a:pt x="0" y="35"/>
                  </a:cubicBezTo>
                  <a:cubicBezTo>
                    <a:pt x="0" y="3"/>
                    <a:pt x="0" y="3"/>
                    <a:pt x="0" y="3"/>
                  </a:cubicBezTo>
                  <a:cubicBezTo>
                    <a:pt x="0" y="2"/>
                    <a:pt x="2" y="0"/>
                    <a:pt x="3" y="0"/>
                  </a:cubicBezTo>
                  <a:cubicBezTo>
                    <a:pt x="4" y="0"/>
                    <a:pt x="4" y="0"/>
                    <a:pt x="4" y="0"/>
                  </a:cubicBezTo>
                  <a:cubicBezTo>
                    <a:pt x="6" y="0"/>
                    <a:pt x="7" y="2"/>
                    <a:pt x="7" y="3"/>
                  </a:cubicBezTo>
                  <a:cubicBezTo>
                    <a:pt x="7" y="35"/>
                    <a:pt x="7" y="35"/>
                    <a:pt x="7" y="35"/>
                  </a:cubicBezTo>
                  <a:cubicBezTo>
                    <a:pt x="7" y="37"/>
                    <a:pt x="6" y="38"/>
                    <a:pt x="4" y="3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46"/>
            <p:cNvSpPr/>
            <p:nvPr/>
          </p:nvSpPr>
          <p:spPr>
            <a:xfrm>
              <a:off x="6960362" y="2138674"/>
              <a:ext cx="407152" cy="225338"/>
            </a:xfrm>
            <a:custGeom>
              <a:avLst/>
              <a:gdLst/>
              <a:ahLst/>
              <a:cxnLst/>
              <a:rect l="l" t="t" r="r" b="b"/>
              <a:pathLst>
                <a:path w="67" h="37" extrusionOk="0">
                  <a:moveTo>
                    <a:pt x="20" y="6"/>
                  </a:moveTo>
                  <a:cubicBezTo>
                    <a:pt x="20" y="6"/>
                    <a:pt x="5" y="5"/>
                    <a:pt x="5" y="12"/>
                  </a:cubicBezTo>
                  <a:cubicBezTo>
                    <a:pt x="5" y="19"/>
                    <a:pt x="0" y="35"/>
                    <a:pt x="12" y="33"/>
                  </a:cubicBezTo>
                  <a:cubicBezTo>
                    <a:pt x="44" y="37"/>
                    <a:pt x="60" y="34"/>
                    <a:pt x="64" y="27"/>
                  </a:cubicBezTo>
                  <a:cubicBezTo>
                    <a:pt x="67" y="22"/>
                    <a:pt x="64" y="16"/>
                    <a:pt x="58" y="7"/>
                  </a:cubicBezTo>
                  <a:cubicBezTo>
                    <a:pt x="57" y="6"/>
                    <a:pt x="54" y="7"/>
                    <a:pt x="52" y="6"/>
                  </a:cubicBezTo>
                  <a:cubicBezTo>
                    <a:pt x="39" y="0"/>
                    <a:pt x="20" y="6"/>
                    <a:pt x="2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2" name="Google Shape;992;p46"/>
            <p:cNvSpPr/>
            <p:nvPr/>
          </p:nvSpPr>
          <p:spPr>
            <a:xfrm>
              <a:off x="6818247" y="1114409"/>
              <a:ext cx="650418" cy="409706"/>
            </a:xfrm>
            <a:custGeom>
              <a:avLst/>
              <a:gdLst/>
              <a:ahLst/>
              <a:cxnLst/>
              <a:rect l="l" t="t" r="r" b="b"/>
              <a:pathLst>
                <a:path w="107" h="67" extrusionOk="0">
                  <a:moveTo>
                    <a:pt x="107" y="45"/>
                  </a:moveTo>
                  <a:cubicBezTo>
                    <a:pt x="107" y="0"/>
                    <a:pt x="107" y="0"/>
                    <a:pt x="107" y="0"/>
                  </a:cubicBezTo>
                  <a:cubicBezTo>
                    <a:pt x="99" y="2"/>
                    <a:pt x="70" y="10"/>
                    <a:pt x="55" y="13"/>
                  </a:cubicBezTo>
                  <a:cubicBezTo>
                    <a:pt x="38" y="16"/>
                    <a:pt x="8" y="34"/>
                    <a:pt x="0" y="67"/>
                  </a:cubicBezTo>
                  <a:cubicBezTo>
                    <a:pt x="11" y="56"/>
                    <a:pt x="21" y="52"/>
                    <a:pt x="49" y="45"/>
                  </a:cubicBezTo>
                  <a:cubicBezTo>
                    <a:pt x="66" y="41"/>
                    <a:pt x="90" y="41"/>
                    <a:pt x="107" y="45"/>
                  </a:cubicBezTo>
                  <a:close/>
                </a:path>
              </a:pathLst>
            </a:custGeom>
            <a:solidFill>
              <a:srgbClr val="ECE9E0">
                <a:alpha val="144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F04C0FB3-8C0A-E5FB-4750-D3161A1BB9AC}"/>
              </a:ext>
            </a:extLst>
          </p:cNvPr>
          <p:cNvPicPr>
            <a:picLocks noChangeAspect="1"/>
          </p:cNvPicPr>
          <p:nvPr/>
        </p:nvPicPr>
        <p:blipFill>
          <a:blip r:embed="rId3"/>
          <a:stretch>
            <a:fillRect/>
          </a:stretch>
        </p:blipFill>
        <p:spPr>
          <a:xfrm>
            <a:off x="-1" y="929268"/>
            <a:ext cx="4534829" cy="3792211"/>
          </a:xfrm>
          <a:prstGeom prst="rect">
            <a:avLst/>
          </a:prstGeom>
        </p:spPr>
      </p:pic>
      <p:cxnSp>
        <p:nvCxnSpPr>
          <p:cNvPr id="5" name="Straight Connector 4">
            <a:extLst>
              <a:ext uri="{FF2B5EF4-FFF2-40B4-BE49-F238E27FC236}">
                <a16:creationId xmlns:a16="http://schemas.microsoft.com/office/drawing/2014/main" id="{ED0BD5DC-79C9-30E6-C639-8C6111D1971F}"/>
              </a:ext>
            </a:extLst>
          </p:cNvPr>
          <p:cNvCxnSpPr/>
          <p:nvPr/>
        </p:nvCxnSpPr>
        <p:spPr>
          <a:xfrm flipV="1">
            <a:off x="4542263" y="1189463"/>
            <a:ext cx="4601737" cy="66908"/>
          </a:xfrm>
          <a:prstGeom prst="line">
            <a:avLst/>
          </a:prstGeom>
        </p:spPr>
        <p:style>
          <a:lnRef idx="2">
            <a:schemeClr val="accent1"/>
          </a:lnRef>
          <a:fillRef idx="0">
            <a:schemeClr val="accent1"/>
          </a:fillRef>
          <a:effectRef idx="1">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6BBB71A8-CD92-2B64-2113-87B5F1A04E51}"/>
              </a:ext>
            </a:extLst>
          </p:cNvPr>
          <p:cNvSpPr/>
          <p:nvPr/>
        </p:nvSpPr>
        <p:spPr>
          <a:xfrm rot="5400000">
            <a:off x="8185686"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C4E02C0A-9D55-26FF-EB88-09AA618E5EE7}"/>
              </a:ext>
            </a:extLst>
          </p:cNvPr>
          <p:cNvSpPr/>
          <p:nvPr/>
        </p:nvSpPr>
        <p:spPr>
          <a:xfrm rot="-5400000" flipH="1">
            <a:off x="449476"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E1BEDE35-10A1-0C3A-5D24-D4CE214F12DD}"/>
              </a:ext>
            </a:extLst>
          </p:cNvPr>
          <p:cNvSpPr txBox="1"/>
          <p:nvPr/>
        </p:nvSpPr>
        <p:spPr>
          <a:xfrm>
            <a:off x="7376904"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575610" y="914399"/>
            <a:ext cx="3503614" cy="1226634"/>
          </a:xfrm>
          <a:prstGeom prst="rect">
            <a:avLst/>
          </a:prstGeom>
        </p:spPr>
        <p:txBody>
          <a:bodyPr spcFirstLastPara="1" wrap="square" lIns="91425" tIns="91425" rIns="91425" bIns="91425" anchor="b" anchorCtr="0">
            <a:noAutofit/>
          </a:bodyPr>
          <a:lstStyle/>
          <a:p>
            <a:pPr marL="139700" indent="0"/>
            <a:r>
              <a:rPr lang="en-US" sz="1600" b="1" dirty="0">
                <a:effectLst/>
              </a:rPr>
              <a:t> </a:t>
            </a:r>
            <a:r>
              <a:rPr lang="en-US" sz="1600" b="1" dirty="0"/>
              <a:t>H</a:t>
            </a:r>
            <a:r>
              <a:rPr lang="en-US" sz="1600" b="1" dirty="0">
                <a:effectLst/>
              </a:rPr>
              <a:t>umidity vary across different cities which is  Generate a heatmap in Power BI to visualize this variation.</a:t>
            </a:r>
            <a:endParaRPr lang="en-US" sz="1600" dirty="0">
              <a:effectLst/>
            </a:endParaRPr>
          </a:p>
          <a:p>
            <a:br>
              <a:rPr lang="en-US" sz="1600" dirty="0">
                <a:effectLst/>
              </a:rPr>
            </a:br>
            <a:endParaRPr sz="1600" dirty="0"/>
          </a:p>
        </p:txBody>
      </p:sp>
      <p:pic>
        <p:nvPicPr>
          <p:cNvPr id="3" name="Picture 2">
            <a:extLst>
              <a:ext uri="{FF2B5EF4-FFF2-40B4-BE49-F238E27FC236}">
                <a16:creationId xmlns:a16="http://schemas.microsoft.com/office/drawing/2014/main" id="{A3E377AD-498B-562B-34C5-8D609829EF1E}"/>
              </a:ext>
            </a:extLst>
          </p:cNvPr>
          <p:cNvPicPr>
            <a:picLocks noChangeAspect="1"/>
          </p:cNvPicPr>
          <p:nvPr/>
        </p:nvPicPr>
        <p:blipFill>
          <a:blip r:embed="rId3"/>
          <a:stretch>
            <a:fillRect/>
          </a:stretch>
        </p:blipFill>
        <p:spPr>
          <a:xfrm>
            <a:off x="1" y="1011044"/>
            <a:ext cx="5813502" cy="3666383"/>
          </a:xfrm>
          <a:prstGeom prst="rect">
            <a:avLst/>
          </a:prstGeom>
        </p:spPr>
      </p:pic>
      <p:cxnSp>
        <p:nvCxnSpPr>
          <p:cNvPr id="5" name="Straight Connector 4">
            <a:extLst>
              <a:ext uri="{FF2B5EF4-FFF2-40B4-BE49-F238E27FC236}">
                <a16:creationId xmlns:a16="http://schemas.microsoft.com/office/drawing/2014/main" id="{C4455ABE-6AB2-CFA5-9BDA-42C53A4A9D7C}"/>
              </a:ext>
            </a:extLst>
          </p:cNvPr>
          <p:cNvCxnSpPr/>
          <p:nvPr/>
        </p:nvCxnSpPr>
        <p:spPr>
          <a:xfrm>
            <a:off x="5806068" y="1650380"/>
            <a:ext cx="33379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572430" y="1761893"/>
            <a:ext cx="1077950" cy="735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 dirty="0"/>
              <a:t>WEATHER ANALYSIS</a:t>
            </a:r>
            <a:br>
              <a:rPr lang="en-US" sz="800" dirty="0"/>
            </a:br>
            <a:endParaRPr sz="800" dirty="0"/>
          </a:p>
        </p:txBody>
      </p:sp>
      <p:grpSp>
        <p:nvGrpSpPr>
          <p:cNvPr id="549" name="Google Shape;549;p35"/>
          <p:cNvGrpSpPr/>
          <p:nvPr/>
        </p:nvGrpSpPr>
        <p:grpSpPr>
          <a:xfrm>
            <a:off x="0" y="52630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0" y="-29736"/>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pic>
        <p:nvPicPr>
          <p:cNvPr id="5" name="Picture 4">
            <a:extLst>
              <a:ext uri="{FF2B5EF4-FFF2-40B4-BE49-F238E27FC236}">
                <a16:creationId xmlns:a16="http://schemas.microsoft.com/office/drawing/2014/main" id="{F89802F4-ABC7-E5D3-E876-9FA1B83EF1BD}"/>
              </a:ext>
            </a:extLst>
          </p:cNvPr>
          <p:cNvPicPr>
            <a:picLocks noChangeAspect="1"/>
          </p:cNvPicPr>
          <p:nvPr/>
        </p:nvPicPr>
        <p:blipFill>
          <a:blip r:embed="rId3"/>
          <a:stretch>
            <a:fillRect/>
          </a:stretch>
        </p:blipFill>
        <p:spPr>
          <a:xfrm>
            <a:off x="2713462" y="282498"/>
            <a:ext cx="6237249" cy="4460488"/>
          </a:xfrm>
          <a:prstGeom prst="rect">
            <a:avLst/>
          </a:prstGeom>
        </p:spPr>
      </p:pic>
      <p:sp>
        <p:nvSpPr>
          <p:cNvPr id="8" name="Oval 7">
            <a:extLst>
              <a:ext uri="{FF2B5EF4-FFF2-40B4-BE49-F238E27FC236}">
                <a16:creationId xmlns:a16="http://schemas.microsoft.com/office/drawing/2014/main" id="{EDE5D7BC-980E-0826-28B5-A676A32298D2}"/>
              </a:ext>
            </a:extLst>
          </p:cNvPr>
          <p:cNvSpPr/>
          <p:nvPr/>
        </p:nvSpPr>
        <p:spPr>
          <a:xfrm>
            <a:off x="133814" y="3902927"/>
            <a:ext cx="2542478" cy="7434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MECE</a:t>
            </a:r>
            <a:endParaRPr lang="en-IN" sz="32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3A939CD-C6BA-E558-7647-441FE4D87EF1}"/>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4" name="Google Shape;377;p36">
            <a:hlinkClick r:id="" action="ppaction://hlinkshowjump?jump=nextslide"/>
            <a:extLst>
              <a:ext uri="{FF2B5EF4-FFF2-40B4-BE49-F238E27FC236}">
                <a16:creationId xmlns:a16="http://schemas.microsoft.com/office/drawing/2014/main" id="{DB2A0517-3067-FE66-8F70-29F403F1C29D}"/>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8;p36">
            <a:hlinkClick r:id="" action="ppaction://hlinkshowjump?jump=previousslide"/>
            <a:extLst>
              <a:ext uri="{FF2B5EF4-FFF2-40B4-BE49-F238E27FC236}">
                <a16:creationId xmlns:a16="http://schemas.microsoft.com/office/drawing/2014/main" id="{26F3C8FD-FFDC-C2F0-33AE-CF6C13EB3AD0}"/>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4795025" y="1122555"/>
            <a:ext cx="3786112" cy="840059"/>
          </a:xfrm>
          <a:prstGeom prst="rect">
            <a:avLst/>
          </a:prstGeom>
        </p:spPr>
        <p:txBody>
          <a:bodyPr spcFirstLastPara="1" wrap="square" lIns="91425" tIns="91425" rIns="91425" bIns="91425" anchor="b" anchorCtr="0">
            <a:noAutofit/>
          </a:bodyPr>
          <a:lstStyle/>
          <a:p>
            <a:pPr marL="139700" indent="0"/>
            <a:r>
              <a:rPr lang="en-US" sz="1800" b="1" dirty="0">
                <a:solidFill>
                  <a:schemeClr val="bg1">
                    <a:lumMod val="10000"/>
                    <a:lumOff val="90000"/>
                  </a:schemeClr>
                </a:solidFill>
                <a:latin typeface="Segoe UI" panose="020B0502040204020203" pitchFamily="34" charset="0"/>
              </a:rPr>
              <a:t>T</a:t>
            </a:r>
            <a:r>
              <a:rPr lang="en-US" sz="1800" b="1" i="0" dirty="0">
                <a:solidFill>
                  <a:schemeClr val="bg1">
                    <a:lumMod val="10000"/>
                    <a:lumOff val="90000"/>
                  </a:schemeClr>
                </a:solidFill>
                <a:effectLst/>
                <a:latin typeface="Segoe UI" panose="020B0502040204020203" pitchFamily="34" charset="0"/>
              </a:rPr>
              <a:t>ime-series chart in Power BI showing the relationship between wind speed and air pressure for a specific city?</a:t>
            </a:r>
            <a:endParaRPr lang="en-US" sz="1100" b="0" i="0" dirty="0">
              <a:solidFill>
                <a:schemeClr val="bg1">
                  <a:lumMod val="10000"/>
                  <a:lumOff val="90000"/>
                </a:schemeClr>
              </a:solidFill>
              <a:effectLst/>
              <a:latin typeface="Segoe UI" panose="020B0502040204020203" pitchFamily="34" charset="0"/>
            </a:endParaRPr>
          </a:p>
          <a:p>
            <a:pPr marL="139700" indent="0"/>
            <a:endParaRPr sz="16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705814" y="2118731"/>
            <a:ext cx="415568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4" name="Picture 3">
            <a:extLst>
              <a:ext uri="{FF2B5EF4-FFF2-40B4-BE49-F238E27FC236}">
                <a16:creationId xmlns:a16="http://schemas.microsoft.com/office/drawing/2014/main" id="{DB266B10-C9C9-5BCE-018B-EE4D4D09157B}"/>
              </a:ext>
            </a:extLst>
          </p:cNvPr>
          <p:cNvPicPr>
            <a:picLocks noChangeAspect="1"/>
          </p:cNvPicPr>
          <p:nvPr/>
        </p:nvPicPr>
        <p:blipFill>
          <a:blip r:embed="rId3"/>
          <a:stretch>
            <a:fillRect/>
          </a:stretch>
        </p:blipFill>
        <p:spPr>
          <a:xfrm>
            <a:off x="4497659" y="2460702"/>
            <a:ext cx="4586868" cy="2267415"/>
          </a:xfrm>
          <a:prstGeom prst="rect">
            <a:avLst/>
          </a:prstGeom>
        </p:spPr>
      </p:pic>
      <p:pic>
        <p:nvPicPr>
          <p:cNvPr id="11" name="Picture 10">
            <a:extLst>
              <a:ext uri="{FF2B5EF4-FFF2-40B4-BE49-F238E27FC236}">
                <a16:creationId xmlns:a16="http://schemas.microsoft.com/office/drawing/2014/main" id="{8FFADDC1-B592-588A-60D3-285CE9B71796}"/>
              </a:ext>
            </a:extLst>
          </p:cNvPr>
          <p:cNvPicPr>
            <a:picLocks noChangeAspect="1"/>
          </p:cNvPicPr>
          <p:nvPr/>
        </p:nvPicPr>
        <p:blipFill>
          <a:blip r:embed="rId4"/>
          <a:stretch>
            <a:fillRect/>
          </a:stretch>
        </p:blipFill>
        <p:spPr>
          <a:xfrm>
            <a:off x="0" y="104077"/>
            <a:ext cx="4609172" cy="2386362"/>
          </a:xfrm>
          <a:prstGeom prst="rect">
            <a:avLst/>
          </a:prstGeom>
        </p:spPr>
      </p:pic>
    </p:spTree>
    <p:extLst>
      <p:ext uri="{BB962C8B-B14F-4D97-AF65-F5344CB8AC3E}">
        <p14:creationId xmlns:p14="http://schemas.microsoft.com/office/powerpoint/2010/main" val="1103147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4795025" y="1122555"/>
            <a:ext cx="3786112" cy="840059"/>
          </a:xfrm>
          <a:prstGeom prst="rect">
            <a:avLst/>
          </a:prstGeom>
        </p:spPr>
        <p:txBody>
          <a:bodyPr spcFirstLastPara="1" wrap="square" lIns="91425" tIns="91425" rIns="91425" bIns="91425" anchor="b" anchorCtr="0">
            <a:noAutofit/>
          </a:bodyPr>
          <a:lstStyle/>
          <a:p>
            <a:pPr marL="139700" indent="0"/>
            <a:r>
              <a:rPr lang="en-US" sz="1800" dirty="0"/>
              <a:t>T</a:t>
            </a:r>
            <a:r>
              <a:rPr lang="en-US" sz="1800" dirty="0">
                <a:effectLst/>
              </a:rPr>
              <a:t>ime-series line chart in Power BI to show the overall temperature trends over the entire dataset.</a:t>
            </a:r>
            <a:endParaRPr lang="en-US" sz="1100" dirty="0">
              <a:effectLst/>
            </a:endParaRPr>
          </a:p>
          <a:p>
            <a:br>
              <a:rPr lang="en-US" sz="1100" dirty="0">
                <a:effectLst/>
              </a:rPr>
            </a:br>
            <a:endParaRPr sz="16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705814" y="159090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803E32D7-9724-4A5B-4AEA-2E45E1A7CE06}"/>
              </a:ext>
            </a:extLst>
          </p:cNvPr>
          <p:cNvPicPr>
            <a:picLocks noChangeAspect="1"/>
          </p:cNvPicPr>
          <p:nvPr/>
        </p:nvPicPr>
        <p:blipFill>
          <a:blip r:embed="rId3"/>
          <a:stretch>
            <a:fillRect/>
          </a:stretch>
        </p:blipFill>
        <p:spPr>
          <a:xfrm>
            <a:off x="111512" y="617034"/>
            <a:ext cx="4661210" cy="3791801"/>
          </a:xfrm>
          <a:prstGeom prst="rect">
            <a:avLst/>
          </a:prstGeom>
        </p:spPr>
      </p:pic>
      <p:sp>
        <p:nvSpPr>
          <p:cNvPr id="2" name="Google Shape;997;p47">
            <a:extLst>
              <a:ext uri="{FF2B5EF4-FFF2-40B4-BE49-F238E27FC236}">
                <a16:creationId xmlns:a16="http://schemas.microsoft.com/office/drawing/2014/main" id="{856AFF14-D3BE-41DB-9E1C-578B758BA19C}"/>
              </a:ext>
            </a:extLst>
          </p:cNvPr>
          <p:cNvSpPr txBox="1">
            <a:spLocks/>
          </p:cNvSpPr>
          <p:nvPr/>
        </p:nvSpPr>
        <p:spPr>
          <a:xfrm>
            <a:off x="4809893" y="1122555"/>
            <a:ext cx="3786112" cy="8400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3000"/>
              <a:buFont typeface="Asap"/>
              <a:buNone/>
              <a:defRPr sz="2600" b="0" i="0" u="none" strike="noStrike" cap="none">
                <a:solidFill>
                  <a:schemeClr val="dk1"/>
                </a:solidFill>
                <a:latin typeface="Asap"/>
                <a:ea typeface="Asap"/>
                <a:cs typeface="Asap"/>
                <a:sym typeface="Asap"/>
              </a:defRPr>
            </a:lvl1pPr>
            <a:lvl2pPr marL="914400" marR="0" lvl="1" indent="-317500"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2pPr>
            <a:lvl3pPr marL="1371600" marR="0" lvl="2"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3pPr>
            <a:lvl4pPr marL="1828800" marR="0" lvl="3"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4pPr>
            <a:lvl5pPr marL="2286000" marR="0" lvl="4"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5pPr>
            <a:lvl6pPr marL="2743200" marR="0" lvl="5"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6pPr>
            <a:lvl7pPr marL="3200400" marR="0" lvl="6"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7pPr>
            <a:lvl8pPr marL="3657600" marR="0" lvl="7" indent="-317500" algn="ctr" rtl="0">
              <a:lnSpc>
                <a:spcPct val="100000"/>
              </a:lnSpc>
              <a:spcBef>
                <a:spcPts val="160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8pPr>
            <a:lvl9pPr marL="4114800" marR="0" lvl="8" indent="-317500" algn="ctr" rtl="0">
              <a:lnSpc>
                <a:spcPct val="100000"/>
              </a:lnSpc>
              <a:spcBef>
                <a:spcPts val="1600"/>
              </a:spcBef>
              <a:spcAft>
                <a:spcPts val="1600"/>
              </a:spcAft>
              <a:buClr>
                <a:schemeClr val="dk1"/>
              </a:buClr>
              <a:buSzPts val="3000"/>
              <a:buFont typeface="Asap"/>
              <a:buNone/>
              <a:defRPr sz="3000" b="0" i="0" u="none" strike="noStrike" cap="none">
                <a:solidFill>
                  <a:schemeClr val="dk1"/>
                </a:solidFill>
                <a:latin typeface="Asap"/>
                <a:ea typeface="Asap"/>
                <a:cs typeface="Asap"/>
                <a:sym typeface="Asap"/>
              </a:defRPr>
            </a:lvl9pPr>
          </a:lstStyle>
          <a:p>
            <a:pPr marL="139700" indent="0"/>
            <a:r>
              <a:rPr lang="en-US" sz="1800" dirty="0"/>
              <a:t>Time-series line chart in Power BI to show the overall temperature trends over the entire dataset.</a:t>
            </a:r>
            <a:endParaRPr lang="en-US" sz="1100" dirty="0"/>
          </a:p>
          <a:p>
            <a:br>
              <a:rPr lang="en-US" sz="1100" dirty="0"/>
            </a:br>
            <a:endParaRPr lang="en-US" sz="1600" dirty="0">
              <a:solidFill>
                <a:schemeClr val="bg1">
                  <a:lumMod val="10000"/>
                  <a:lumOff val="90000"/>
                </a:schemeClr>
              </a:solidFill>
            </a:endParaRPr>
          </a:p>
        </p:txBody>
      </p:sp>
      <p:pic>
        <p:nvPicPr>
          <p:cNvPr id="4" name="Picture 3">
            <a:extLst>
              <a:ext uri="{FF2B5EF4-FFF2-40B4-BE49-F238E27FC236}">
                <a16:creationId xmlns:a16="http://schemas.microsoft.com/office/drawing/2014/main" id="{5F60D78C-C3ED-C856-C689-22715EBD2D3B}"/>
              </a:ext>
            </a:extLst>
          </p:cNvPr>
          <p:cNvPicPr>
            <a:picLocks noChangeAspect="1"/>
          </p:cNvPicPr>
          <p:nvPr/>
        </p:nvPicPr>
        <p:blipFill>
          <a:blip r:embed="rId3"/>
          <a:stretch>
            <a:fillRect/>
          </a:stretch>
        </p:blipFill>
        <p:spPr>
          <a:xfrm>
            <a:off x="126380" y="617034"/>
            <a:ext cx="4661210" cy="3791801"/>
          </a:xfrm>
          <a:prstGeom prst="rect">
            <a:avLst/>
          </a:prstGeom>
        </p:spPr>
      </p:pic>
    </p:spTree>
    <p:extLst>
      <p:ext uri="{BB962C8B-B14F-4D97-AF65-F5344CB8AC3E}">
        <p14:creationId xmlns:p14="http://schemas.microsoft.com/office/powerpoint/2010/main" val="3500491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285679" y="104078"/>
            <a:ext cx="3786112" cy="1598341"/>
          </a:xfrm>
          <a:prstGeom prst="rect">
            <a:avLst/>
          </a:prstGeom>
        </p:spPr>
        <p:txBody>
          <a:bodyPr spcFirstLastPara="1" wrap="square" lIns="91425" tIns="91425" rIns="91425" bIns="91425" anchor="b" anchorCtr="0">
            <a:noAutofit/>
          </a:bodyPr>
          <a:lstStyle/>
          <a:p>
            <a:r>
              <a:rPr lang="en-US" sz="1200" b="1" dirty="0"/>
              <a:t>H</a:t>
            </a:r>
            <a:r>
              <a:rPr lang="en-US" sz="1200" b="1" dirty="0">
                <a:effectLst/>
              </a:rPr>
              <a:t>eatmap in Power BI to visualize the busiest hours for specific weather conditions (e.g., "clear sky," "rainy")?</a:t>
            </a:r>
            <a:endParaRPr lang="en-US" sz="1200" dirty="0">
              <a:effectLst/>
            </a:endParaRPr>
          </a:p>
          <a:p>
            <a:br>
              <a:rPr lang="en-US" sz="1100" dirty="0">
                <a:effectLst/>
              </a:rPr>
            </a:br>
            <a:endParaRPr sz="16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4" name="Picture 3">
            <a:extLst>
              <a:ext uri="{FF2B5EF4-FFF2-40B4-BE49-F238E27FC236}">
                <a16:creationId xmlns:a16="http://schemas.microsoft.com/office/drawing/2014/main" id="{66A36C37-50EC-E48B-B87E-53D58A3A06B7}"/>
              </a:ext>
            </a:extLst>
          </p:cNvPr>
          <p:cNvPicPr>
            <a:picLocks noChangeAspect="1"/>
          </p:cNvPicPr>
          <p:nvPr/>
        </p:nvPicPr>
        <p:blipFill>
          <a:blip r:embed="rId3"/>
          <a:stretch>
            <a:fillRect/>
          </a:stretch>
        </p:blipFill>
        <p:spPr>
          <a:xfrm>
            <a:off x="133814" y="1100252"/>
            <a:ext cx="5009283" cy="3397405"/>
          </a:xfrm>
          <a:prstGeom prst="rect">
            <a:avLst/>
          </a:prstGeom>
        </p:spPr>
      </p:pic>
      <p:pic>
        <p:nvPicPr>
          <p:cNvPr id="10" name="Picture 9">
            <a:extLst>
              <a:ext uri="{FF2B5EF4-FFF2-40B4-BE49-F238E27FC236}">
                <a16:creationId xmlns:a16="http://schemas.microsoft.com/office/drawing/2014/main" id="{B9ABD6CC-A4C8-DB9E-F0A6-5A7865700076}"/>
              </a:ext>
            </a:extLst>
          </p:cNvPr>
          <p:cNvPicPr>
            <a:picLocks noChangeAspect="1"/>
          </p:cNvPicPr>
          <p:nvPr/>
        </p:nvPicPr>
        <p:blipFill>
          <a:blip r:embed="rId4"/>
          <a:stretch>
            <a:fillRect/>
          </a:stretch>
        </p:blipFill>
        <p:spPr>
          <a:xfrm>
            <a:off x="0" y="128954"/>
            <a:ext cx="2697714" cy="662997"/>
          </a:xfrm>
          <a:prstGeom prst="rect">
            <a:avLst/>
          </a:prstGeom>
        </p:spPr>
      </p:pic>
    </p:spTree>
    <p:extLst>
      <p:ext uri="{BB962C8B-B14F-4D97-AF65-F5344CB8AC3E}">
        <p14:creationId xmlns:p14="http://schemas.microsoft.com/office/powerpoint/2010/main" val="232183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285679" y="104078"/>
            <a:ext cx="3786112" cy="1932878"/>
          </a:xfrm>
          <a:prstGeom prst="rect">
            <a:avLst/>
          </a:prstGeom>
        </p:spPr>
        <p:txBody>
          <a:bodyPr spcFirstLastPara="1" wrap="square" lIns="91425" tIns="91425" rIns="91425" bIns="91425" anchor="b" anchorCtr="0">
            <a:noAutofit/>
          </a:bodyPr>
          <a:lstStyle/>
          <a:p>
            <a:r>
              <a:rPr lang="en-US" sz="1200" b="1" dirty="0"/>
              <a:t>T</a:t>
            </a:r>
            <a:r>
              <a:rPr lang="en-US" sz="1200" b="1" dirty="0">
                <a:effectLst/>
              </a:rPr>
              <a:t>he wind speed change over the course of a day? Create a radial chart in Power BI to represent this.</a:t>
            </a:r>
            <a:endParaRPr lang="en-US" sz="1200" dirty="0">
              <a:effectLst/>
            </a:endParaRPr>
          </a:p>
          <a:p>
            <a:br>
              <a:rPr lang="en-US" sz="1200" dirty="0">
                <a:effectLst/>
              </a:rPr>
            </a:br>
            <a:br>
              <a:rPr lang="en-US" sz="1200" dirty="0">
                <a:effectLst/>
              </a:rPr>
            </a:b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11" name="Picture 10">
            <a:extLst>
              <a:ext uri="{FF2B5EF4-FFF2-40B4-BE49-F238E27FC236}">
                <a16:creationId xmlns:a16="http://schemas.microsoft.com/office/drawing/2014/main" id="{458E2531-EF0F-E810-D5F6-B0D5D7569507}"/>
              </a:ext>
            </a:extLst>
          </p:cNvPr>
          <p:cNvPicPr>
            <a:picLocks noChangeAspect="1"/>
          </p:cNvPicPr>
          <p:nvPr/>
        </p:nvPicPr>
        <p:blipFill>
          <a:blip r:embed="rId3"/>
          <a:stretch>
            <a:fillRect/>
          </a:stretch>
        </p:blipFill>
        <p:spPr>
          <a:xfrm>
            <a:off x="166804" y="1115122"/>
            <a:ext cx="5297293" cy="3544795"/>
          </a:xfrm>
          <a:prstGeom prst="rect">
            <a:avLst/>
          </a:prstGeom>
        </p:spPr>
      </p:pic>
    </p:spTree>
    <p:extLst>
      <p:ext uri="{BB962C8B-B14F-4D97-AF65-F5344CB8AC3E}">
        <p14:creationId xmlns:p14="http://schemas.microsoft.com/office/powerpoint/2010/main" val="1840337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241075" y="631902"/>
            <a:ext cx="3786112" cy="1353016"/>
          </a:xfrm>
          <a:prstGeom prst="rect">
            <a:avLst/>
          </a:prstGeom>
        </p:spPr>
        <p:txBody>
          <a:bodyPr spcFirstLastPara="1" wrap="square" lIns="91425" tIns="91425" rIns="91425" bIns="91425" anchor="b" anchorCtr="0">
            <a:noAutofit/>
          </a:bodyPr>
          <a:lstStyle/>
          <a:p>
            <a:pPr marL="139700" indent="0"/>
            <a:r>
              <a:rPr lang="en-US" sz="1200" dirty="0">
                <a:effectLst/>
              </a:rPr>
              <a:t>Power BI chart comparing the temperature variations between two selected cities over a specific timeframe.</a:t>
            </a:r>
          </a:p>
          <a:p>
            <a:br>
              <a:rPr lang="en-US" sz="1200" dirty="0">
                <a:effectLst/>
              </a:rPr>
            </a:br>
            <a:br>
              <a:rPr lang="en-US" sz="1200" dirty="0">
                <a:effectLst/>
              </a:rPr>
            </a:br>
            <a:br>
              <a:rPr lang="en-US" sz="1200" dirty="0">
                <a:effectLst/>
              </a:rPr>
            </a:b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4915E7E9-82D9-1917-47A2-D42365390261}"/>
              </a:ext>
            </a:extLst>
          </p:cNvPr>
          <p:cNvPicPr>
            <a:picLocks noChangeAspect="1"/>
          </p:cNvPicPr>
          <p:nvPr/>
        </p:nvPicPr>
        <p:blipFill>
          <a:blip r:embed="rId3"/>
          <a:stretch>
            <a:fillRect/>
          </a:stretch>
        </p:blipFill>
        <p:spPr>
          <a:xfrm>
            <a:off x="44603" y="966440"/>
            <a:ext cx="5538439" cy="3757406"/>
          </a:xfrm>
          <a:prstGeom prst="rect">
            <a:avLst/>
          </a:prstGeom>
        </p:spPr>
      </p:pic>
    </p:spTree>
    <p:extLst>
      <p:ext uri="{BB962C8B-B14F-4D97-AF65-F5344CB8AC3E}">
        <p14:creationId xmlns:p14="http://schemas.microsoft.com/office/powerpoint/2010/main" val="69784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136997" y="200721"/>
            <a:ext cx="3786112" cy="1390185"/>
          </a:xfrm>
          <a:prstGeom prst="rect">
            <a:avLst/>
          </a:prstGeom>
        </p:spPr>
        <p:txBody>
          <a:bodyPr spcFirstLastPara="1" wrap="square" lIns="91425" tIns="91425" rIns="91425" bIns="91425" anchor="b" anchorCtr="0">
            <a:noAutofit/>
          </a:bodyPr>
          <a:lstStyle/>
          <a:p>
            <a:pPr marL="139700" indent="0"/>
            <a:r>
              <a:rPr lang="en-US" sz="1200" dirty="0"/>
              <a:t>B</a:t>
            </a:r>
            <a:r>
              <a:rPr lang="en-US" sz="1200" dirty="0">
                <a:effectLst/>
              </a:rPr>
              <a:t>uild a heatmap in Power BI to show the temperature ranges for cities across different countries?</a:t>
            </a:r>
            <a:endParaRPr lang="en-US" sz="800" dirty="0">
              <a:effectLst/>
            </a:endParaRPr>
          </a:p>
          <a:p>
            <a:pPr>
              <a:buFont typeface="+mj-lt"/>
              <a:buAutoNum type="arabicPeriod"/>
            </a:pP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2D29EA4A-014F-8AD1-98A3-106685A8DC1E}"/>
              </a:ext>
            </a:extLst>
          </p:cNvPr>
          <p:cNvPicPr>
            <a:picLocks noChangeAspect="1"/>
          </p:cNvPicPr>
          <p:nvPr/>
        </p:nvPicPr>
        <p:blipFill>
          <a:blip r:embed="rId3"/>
          <a:stretch>
            <a:fillRect/>
          </a:stretch>
        </p:blipFill>
        <p:spPr>
          <a:xfrm>
            <a:off x="100618" y="379955"/>
            <a:ext cx="5162758" cy="4295097"/>
          </a:xfrm>
          <a:prstGeom prst="rect">
            <a:avLst/>
          </a:prstGeom>
        </p:spPr>
      </p:pic>
    </p:spTree>
    <p:extLst>
      <p:ext uri="{BB962C8B-B14F-4D97-AF65-F5344CB8AC3E}">
        <p14:creationId xmlns:p14="http://schemas.microsoft.com/office/powerpoint/2010/main" val="821926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423748" y="104080"/>
            <a:ext cx="4059042" cy="72854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marL="139700" indent="0"/>
            <a:r>
              <a:rPr lang="en-US" sz="1200" dirty="0">
                <a:solidFill>
                  <a:schemeClr val="tx2">
                    <a:lumMod val="50000"/>
                  </a:schemeClr>
                </a:solidFill>
              </a:rPr>
              <a:t>B</a:t>
            </a:r>
            <a:r>
              <a:rPr lang="en-US" sz="1200" dirty="0">
                <a:solidFill>
                  <a:schemeClr val="tx2">
                    <a:lumMod val="50000"/>
                  </a:schemeClr>
                </a:solidFill>
                <a:effectLst/>
              </a:rPr>
              <a:t>ar chart in Power BI to highlight cities with the highest and lowest average temperatures in the dataset.</a:t>
            </a:r>
            <a:endParaRPr lang="en-US" sz="800" dirty="0">
              <a:solidFill>
                <a:schemeClr val="tx2">
                  <a:lumMod val="50000"/>
                </a:schemeClr>
              </a:solidFill>
              <a:effectLst/>
            </a:endParaRPr>
          </a:p>
          <a:p>
            <a:pPr>
              <a:buFont typeface="+mj-lt"/>
              <a:buAutoNum type="arabicPeriod"/>
            </a:pPr>
            <a:endParaRPr sz="1200" dirty="0">
              <a:solidFill>
                <a:schemeClr val="tx2">
                  <a:lumMod val="50000"/>
                </a:schemeClr>
              </a:solidFill>
            </a:endParaRPr>
          </a:p>
        </p:txBody>
      </p: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BF35F14F-6711-FDE7-D491-943E442692E2}"/>
              </a:ext>
            </a:extLst>
          </p:cNvPr>
          <p:cNvPicPr>
            <a:picLocks noChangeAspect="1"/>
          </p:cNvPicPr>
          <p:nvPr/>
        </p:nvPicPr>
        <p:blipFill>
          <a:blip r:embed="rId3"/>
          <a:stretch>
            <a:fillRect/>
          </a:stretch>
        </p:blipFill>
        <p:spPr>
          <a:xfrm>
            <a:off x="289931" y="2836651"/>
            <a:ext cx="3523785" cy="1815198"/>
          </a:xfrm>
          <a:prstGeom prst="rect">
            <a:avLst/>
          </a:prstGeom>
        </p:spPr>
      </p:pic>
      <p:pic>
        <p:nvPicPr>
          <p:cNvPr id="9" name="Picture 8">
            <a:extLst>
              <a:ext uri="{FF2B5EF4-FFF2-40B4-BE49-F238E27FC236}">
                <a16:creationId xmlns:a16="http://schemas.microsoft.com/office/drawing/2014/main" id="{DAF876A5-6998-0B5E-E05E-01B9F8C50BE7}"/>
              </a:ext>
            </a:extLst>
          </p:cNvPr>
          <p:cNvPicPr>
            <a:picLocks noChangeAspect="1"/>
          </p:cNvPicPr>
          <p:nvPr/>
        </p:nvPicPr>
        <p:blipFill>
          <a:blip r:embed="rId4"/>
          <a:stretch>
            <a:fillRect/>
          </a:stretch>
        </p:blipFill>
        <p:spPr>
          <a:xfrm>
            <a:off x="289931" y="1018477"/>
            <a:ext cx="3442010" cy="1597061"/>
          </a:xfrm>
          <a:prstGeom prst="rect">
            <a:avLst/>
          </a:prstGeom>
        </p:spPr>
      </p:pic>
      <p:pic>
        <p:nvPicPr>
          <p:cNvPr id="11" name="Picture 10">
            <a:extLst>
              <a:ext uri="{FF2B5EF4-FFF2-40B4-BE49-F238E27FC236}">
                <a16:creationId xmlns:a16="http://schemas.microsoft.com/office/drawing/2014/main" id="{C11EB2D3-7266-5158-FDA5-1273E6E3C601}"/>
              </a:ext>
            </a:extLst>
          </p:cNvPr>
          <p:cNvPicPr>
            <a:picLocks noChangeAspect="1"/>
          </p:cNvPicPr>
          <p:nvPr/>
        </p:nvPicPr>
        <p:blipFill>
          <a:blip r:embed="rId5"/>
          <a:stretch>
            <a:fillRect/>
          </a:stretch>
        </p:blipFill>
        <p:spPr>
          <a:xfrm>
            <a:off x="4267200" y="2868796"/>
            <a:ext cx="3925229" cy="1795401"/>
          </a:xfrm>
          <a:prstGeom prst="rect">
            <a:avLst/>
          </a:prstGeom>
        </p:spPr>
      </p:pic>
    </p:spTree>
    <p:extLst>
      <p:ext uri="{BB962C8B-B14F-4D97-AF65-F5344CB8AC3E}">
        <p14:creationId xmlns:p14="http://schemas.microsoft.com/office/powerpoint/2010/main" val="137381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218773" y="-59474"/>
            <a:ext cx="3786112" cy="1390185"/>
          </a:xfrm>
          <a:prstGeom prst="rect">
            <a:avLst/>
          </a:prstGeom>
        </p:spPr>
        <p:txBody>
          <a:bodyPr spcFirstLastPara="1" wrap="square" lIns="91425" tIns="91425" rIns="91425" bIns="91425" anchor="b" anchorCtr="0">
            <a:noAutofit/>
          </a:bodyPr>
          <a:lstStyle/>
          <a:p>
            <a:pPr marL="139700" indent="0"/>
            <a:r>
              <a:rPr lang="en-US" sz="1200" dirty="0"/>
              <a:t>W</a:t>
            </a:r>
            <a:r>
              <a:rPr lang="en-US" sz="1200" dirty="0">
                <a:effectLst/>
              </a:rPr>
              <a:t>ind rose chart in Power BI to visualize the prevailing wind directions for a selected city.</a:t>
            </a:r>
            <a:endParaRPr lang="en-US" sz="800" dirty="0">
              <a:effectLst/>
            </a:endParaRPr>
          </a:p>
          <a:p>
            <a:pPr>
              <a:buFont typeface="+mj-lt"/>
              <a:buAutoNum type="arabicPeriod"/>
            </a:pP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E1FAD00C-039C-160B-B168-2CC0CFB2F517}"/>
              </a:ext>
            </a:extLst>
          </p:cNvPr>
          <p:cNvPicPr>
            <a:picLocks noChangeAspect="1"/>
          </p:cNvPicPr>
          <p:nvPr/>
        </p:nvPicPr>
        <p:blipFill>
          <a:blip r:embed="rId3"/>
          <a:stretch>
            <a:fillRect/>
          </a:stretch>
        </p:blipFill>
        <p:spPr>
          <a:xfrm>
            <a:off x="120681" y="1048215"/>
            <a:ext cx="4949407" cy="3490623"/>
          </a:xfrm>
          <a:prstGeom prst="rect">
            <a:avLst/>
          </a:prstGeom>
        </p:spPr>
      </p:pic>
    </p:spTree>
    <p:extLst>
      <p:ext uri="{BB962C8B-B14F-4D97-AF65-F5344CB8AC3E}">
        <p14:creationId xmlns:p14="http://schemas.microsoft.com/office/powerpoint/2010/main" val="301933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159299" y="81775"/>
            <a:ext cx="3786112" cy="1390185"/>
          </a:xfrm>
          <a:prstGeom prst="rect">
            <a:avLst/>
          </a:prstGeom>
        </p:spPr>
        <p:txBody>
          <a:bodyPr spcFirstLastPara="1" wrap="square" lIns="91425" tIns="91425" rIns="91425" bIns="91425" anchor="b" anchorCtr="0">
            <a:noAutofit/>
          </a:bodyPr>
          <a:lstStyle/>
          <a:p>
            <a:pPr marL="139700" indent="0"/>
            <a:r>
              <a:rPr lang="en-US" sz="1200" dirty="0"/>
              <a:t>G</a:t>
            </a:r>
            <a:r>
              <a:rPr lang="en-US" sz="1200" dirty="0">
                <a:effectLst/>
              </a:rPr>
              <a:t>enerate a Power BI heatmap illustrating the average wind speeds across cities for different months of the year?</a:t>
            </a:r>
            <a:endParaRPr lang="en-US" sz="800" dirty="0">
              <a:effectLst/>
            </a:endParaRPr>
          </a:p>
          <a:p>
            <a:pPr>
              <a:buFont typeface="+mj-lt"/>
              <a:buAutoNum type="arabicPeriod"/>
            </a:pP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B40AD628-C830-ACAE-D011-CB27B550509D}"/>
              </a:ext>
            </a:extLst>
          </p:cNvPr>
          <p:cNvPicPr>
            <a:picLocks noChangeAspect="1"/>
          </p:cNvPicPr>
          <p:nvPr/>
        </p:nvPicPr>
        <p:blipFill>
          <a:blip r:embed="rId3"/>
          <a:stretch>
            <a:fillRect/>
          </a:stretch>
        </p:blipFill>
        <p:spPr>
          <a:xfrm>
            <a:off x="96644" y="1263805"/>
            <a:ext cx="5609893" cy="3425728"/>
          </a:xfrm>
          <a:prstGeom prst="rect">
            <a:avLst/>
          </a:prstGeom>
        </p:spPr>
      </p:pic>
    </p:spTree>
    <p:extLst>
      <p:ext uri="{BB962C8B-B14F-4D97-AF65-F5344CB8AC3E}">
        <p14:creationId xmlns:p14="http://schemas.microsoft.com/office/powerpoint/2010/main" val="3630404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7"/>
          <p:cNvSpPr txBox="1">
            <a:spLocks noGrp="1"/>
          </p:cNvSpPr>
          <p:nvPr>
            <p:ph type="subTitle" idx="1"/>
          </p:nvPr>
        </p:nvSpPr>
        <p:spPr>
          <a:xfrm>
            <a:off x="5159299" y="81775"/>
            <a:ext cx="3786112" cy="1390185"/>
          </a:xfrm>
          <a:prstGeom prst="rect">
            <a:avLst/>
          </a:prstGeom>
        </p:spPr>
        <p:txBody>
          <a:bodyPr spcFirstLastPara="1" wrap="square" lIns="91425" tIns="91425" rIns="91425" bIns="91425" anchor="b" anchorCtr="0">
            <a:noAutofit/>
          </a:bodyPr>
          <a:lstStyle/>
          <a:p>
            <a:pPr marL="139700" indent="0"/>
            <a:r>
              <a:rPr lang="en-US" sz="1200" dirty="0">
                <a:effectLst/>
              </a:rPr>
              <a:t>Power BI scatter plot to show the relationship between wind speed and air pressure for a specific city.</a:t>
            </a:r>
            <a:endParaRPr lang="en-US" sz="800" dirty="0">
              <a:effectLst/>
            </a:endParaRPr>
          </a:p>
          <a:p>
            <a:pPr>
              <a:buFont typeface="+mj-lt"/>
              <a:buAutoNum type="arabicPeriod"/>
            </a:pPr>
            <a:endParaRPr sz="1200" dirty="0">
              <a:solidFill>
                <a:schemeClr val="bg1">
                  <a:lumMod val="10000"/>
                  <a:lumOff val="90000"/>
                </a:schemeClr>
              </a:solidFill>
            </a:endParaRPr>
          </a:p>
        </p:txBody>
      </p:sp>
      <p:cxnSp>
        <p:nvCxnSpPr>
          <p:cNvPr id="5" name="Straight Connector 4">
            <a:extLst>
              <a:ext uri="{FF2B5EF4-FFF2-40B4-BE49-F238E27FC236}">
                <a16:creationId xmlns:a16="http://schemas.microsoft.com/office/drawing/2014/main" id="{C4455ABE-6AB2-CFA5-9BDA-42C53A4A9D7C}"/>
              </a:ext>
            </a:extLst>
          </p:cNvPr>
          <p:cNvCxnSpPr>
            <a:cxnSpLocks/>
          </p:cNvCxnSpPr>
          <p:nvPr/>
        </p:nvCxnSpPr>
        <p:spPr>
          <a:xfrm>
            <a:off x="4869366" y="1412487"/>
            <a:ext cx="443818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377;p36">
            <a:hlinkClick r:id="" action="ppaction://hlinkshowjump?jump=nextslide"/>
            <a:extLst>
              <a:ext uri="{FF2B5EF4-FFF2-40B4-BE49-F238E27FC236}">
                <a16:creationId xmlns:a16="http://schemas.microsoft.com/office/drawing/2014/main" id="{0A9B9CFC-869D-718A-D45A-3AD1C60AF50C}"/>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6">
            <a:hlinkClick r:id="" action="ppaction://hlinkshowjump?jump=previousslide"/>
            <a:extLst>
              <a:ext uri="{FF2B5EF4-FFF2-40B4-BE49-F238E27FC236}">
                <a16:creationId xmlns:a16="http://schemas.microsoft.com/office/drawing/2014/main" id="{81C67A2E-DD80-17EE-B7BD-A73070028E70}"/>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Box 7">
            <a:extLst>
              <a:ext uri="{FF2B5EF4-FFF2-40B4-BE49-F238E27FC236}">
                <a16:creationId xmlns:a16="http://schemas.microsoft.com/office/drawing/2014/main" id="{62D640BB-BC61-703E-C00F-1DA3D06669AC}"/>
              </a:ext>
            </a:extLst>
          </p:cNvPr>
          <p:cNvSpPr txBox="1"/>
          <p:nvPr/>
        </p:nvSpPr>
        <p:spPr>
          <a:xfrm>
            <a:off x="7555323" y="89211"/>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pic>
        <p:nvPicPr>
          <p:cNvPr id="3" name="Picture 2">
            <a:extLst>
              <a:ext uri="{FF2B5EF4-FFF2-40B4-BE49-F238E27FC236}">
                <a16:creationId xmlns:a16="http://schemas.microsoft.com/office/drawing/2014/main" id="{AF5AE6CC-5C1C-DBE0-21F0-168989B6BFE1}"/>
              </a:ext>
            </a:extLst>
          </p:cNvPr>
          <p:cNvPicPr>
            <a:picLocks noChangeAspect="1"/>
          </p:cNvPicPr>
          <p:nvPr/>
        </p:nvPicPr>
        <p:blipFill>
          <a:blip r:embed="rId3"/>
          <a:stretch>
            <a:fillRect/>
          </a:stretch>
        </p:blipFill>
        <p:spPr>
          <a:xfrm>
            <a:off x="208156" y="1100255"/>
            <a:ext cx="4542263" cy="3461230"/>
          </a:xfrm>
          <a:prstGeom prst="rect">
            <a:avLst/>
          </a:prstGeom>
        </p:spPr>
      </p:pic>
    </p:spTree>
    <p:extLst>
      <p:ext uri="{BB962C8B-B14F-4D97-AF65-F5344CB8AC3E}">
        <p14:creationId xmlns:p14="http://schemas.microsoft.com/office/powerpoint/2010/main" val="3247336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572430" y="1761893"/>
            <a:ext cx="1077950" cy="735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 dirty="0"/>
              <a:t>WEATHER ANALYSIS</a:t>
            </a:r>
            <a:br>
              <a:rPr lang="en-US" sz="800" dirty="0"/>
            </a:br>
            <a:endParaRPr sz="800" dirty="0"/>
          </a:p>
        </p:txBody>
      </p:sp>
      <p:grpSp>
        <p:nvGrpSpPr>
          <p:cNvPr id="549" name="Google Shape;549;p35"/>
          <p:cNvGrpSpPr/>
          <p:nvPr/>
        </p:nvGrpSpPr>
        <p:grpSpPr>
          <a:xfrm>
            <a:off x="0" y="52630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0" y="-29736"/>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sp>
        <p:nvSpPr>
          <p:cNvPr id="8" name="Oval 7">
            <a:extLst>
              <a:ext uri="{FF2B5EF4-FFF2-40B4-BE49-F238E27FC236}">
                <a16:creationId xmlns:a16="http://schemas.microsoft.com/office/drawing/2014/main" id="{EDE5D7BC-980E-0826-28B5-A676A32298D2}"/>
              </a:ext>
            </a:extLst>
          </p:cNvPr>
          <p:cNvSpPr/>
          <p:nvPr/>
        </p:nvSpPr>
        <p:spPr>
          <a:xfrm>
            <a:off x="133814" y="3902927"/>
            <a:ext cx="2542478" cy="7434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MECE Humidity wise DASHBOARD</a:t>
            </a:r>
            <a:endParaRPr lang="en-IN" sz="90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A7C00969-0E92-D30C-0F8D-6EC75C630C40}"/>
              </a:ext>
            </a:extLst>
          </p:cNvPr>
          <p:cNvPicPr>
            <a:picLocks noChangeAspect="1"/>
          </p:cNvPicPr>
          <p:nvPr/>
        </p:nvPicPr>
        <p:blipFill>
          <a:blip r:embed="rId3"/>
          <a:stretch>
            <a:fillRect/>
          </a:stretch>
        </p:blipFill>
        <p:spPr>
          <a:xfrm>
            <a:off x="2728333" y="319668"/>
            <a:ext cx="6362288" cy="4415883"/>
          </a:xfrm>
          <a:prstGeom prst="rect">
            <a:avLst/>
          </a:prstGeom>
        </p:spPr>
      </p:pic>
      <p:sp>
        <p:nvSpPr>
          <p:cNvPr id="6" name="TextBox 5">
            <a:extLst>
              <a:ext uri="{FF2B5EF4-FFF2-40B4-BE49-F238E27FC236}">
                <a16:creationId xmlns:a16="http://schemas.microsoft.com/office/drawing/2014/main" id="{EBECCC95-4EE1-D043-AF20-5D9D0681A5FA}"/>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7" name="Google Shape;377;p36">
            <a:hlinkClick r:id="" action="ppaction://hlinkshowjump?jump=nextslide"/>
            <a:extLst>
              <a:ext uri="{FF2B5EF4-FFF2-40B4-BE49-F238E27FC236}">
                <a16:creationId xmlns:a16="http://schemas.microsoft.com/office/drawing/2014/main" id="{FC2758F0-E5AC-E67B-EDCD-04F21A557963}"/>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8;p36">
            <a:hlinkClick r:id="" action="ppaction://hlinkshowjump?jump=previousslide"/>
            <a:extLst>
              <a:ext uri="{FF2B5EF4-FFF2-40B4-BE49-F238E27FC236}">
                <a16:creationId xmlns:a16="http://schemas.microsoft.com/office/drawing/2014/main" id="{9151B46B-C8C3-53EF-DA75-D0ACF4CD13A0}"/>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736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1063" name="Google Shape;1063;p49"/>
          <p:cNvSpPr txBox="1">
            <a:spLocks noGrp="1"/>
          </p:cNvSpPr>
          <p:nvPr>
            <p:ph type="title"/>
          </p:nvPr>
        </p:nvSpPr>
        <p:spPr>
          <a:xfrm>
            <a:off x="3238500" y="124985"/>
            <a:ext cx="1478280" cy="5727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dirty="0"/>
              <a:t>EDA</a:t>
            </a:r>
            <a:endParaRPr dirty="0"/>
          </a:p>
        </p:txBody>
      </p:sp>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7555323" y="89211"/>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pic>
        <p:nvPicPr>
          <p:cNvPr id="6" name="Picture 5">
            <a:extLst>
              <a:ext uri="{FF2B5EF4-FFF2-40B4-BE49-F238E27FC236}">
                <a16:creationId xmlns:a16="http://schemas.microsoft.com/office/drawing/2014/main" id="{957FFDA1-39BF-C7FB-63E6-AD1C60E932CC}"/>
              </a:ext>
            </a:extLst>
          </p:cNvPr>
          <p:cNvPicPr>
            <a:picLocks noChangeAspect="1"/>
          </p:cNvPicPr>
          <p:nvPr/>
        </p:nvPicPr>
        <p:blipFill>
          <a:blip r:embed="rId3"/>
          <a:stretch>
            <a:fillRect/>
          </a:stretch>
        </p:blipFill>
        <p:spPr>
          <a:xfrm rot="21066285">
            <a:off x="382928" y="1293355"/>
            <a:ext cx="7649202" cy="26554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pic>
        <p:nvPicPr>
          <p:cNvPr id="7" name="Picture 6">
            <a:extLst>
              <a:ext uri="{FF2B5EF4-FFF2-40B4-BE49-F238E27FC236}">
                <a16:creationId xmlns:a16="http://schemas.microsoft.com/office/drawing/2014/main" id="{D750C378-96B3-3221-24FA-73A20F68C232}"/>
              </a:ext>
            </a:extLst>
          </p:cNvPr>
          <p:cNvPicPr>
            <a:picLocks noChangeAspect="1"/>
          </p:cNvPicPr>
          <p:nvPr/>
        </p:nvPicPr>
        <p:blipFill>
          <a:blip r:embed="rId3"/>
          <a:stretch>
            <a:fillRect/>
          </a:stretch>
        </p:blipFill>
        <p:spPr>
          <a:xfrm>
            <a:off x="4221480" y="2522220"/>
            <a:ext cx="4709160" cy="2255520"/>
          </a:xfrm>
          <a:prstGeom prst="rect">
            <a:avLst/>
          </a:prstGeom>
        </p:spPr>
      </p:pic>
      <p:pic>
        <p:nvPicPr>
          <p:cNvPr id="8" name="Picture 7">
            <a:extLst>
              <a:ext uri="{FF2B5EF4-FFF2-40B4-BE49-F238E27FC236}">
                <a16:creationId xmlns:a16="http://schemas.microsoft.com/office/drawing/2014/main" id="{C3568D6D-26E4-44A4-8F3D-24C263302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96" y="1280160"/>
            <a:ext cx="2974544" cy="1386840"/>
          </a:xfrm>
          <a:prstGeom prst="rect">
            <a:avLst/>
          </a:prstGeom>
        </p:spPr>
      </p:pic>
      <p:graphicFrame>
        <p:nvGraphicFramePr>
          <p:cNvPr id="9" name="Chart 8">
            <a:extLst>
              <a:ext uri="{FF2B5EF4-FFF2-40B4-BE49-F238E27FC236}">
                <a16:creationId xmlns:a16="http://schemas.microsoft.com/office/drawing/2014/main" id="{F4EEE27E-F381-4A3F-B0C4-96C979A7071D}"/>
              </a:ext>
            </a:extLst>
          </p:cNvPr>
          <p:cNvGraphicFramePr>
            <a:graphicFrameLocks/>
          </p:cNvGraphicFramePr>
          <p:nvPr>
            <p:extLst>
              <p:ext uri="{D42A27DB-BD31-4B8C-83A1-F6EECF244321}">
                <p14:modId xmlns:p14="http://schemas.microsoft.com/office/powerpoint/2010/main" val="611840708"/>
              </p:ext>
            </p:extLst>
          </p:nvPr>
        </p:nvGraphicFramePr>
        <p:xfrm>
          <a:off x="60960" y="2598420"/>
          <a:ext cx="3848100" cy="214122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C432DB4E-86B8-675E-9699-1D55395651D3}"/>
              </a:ext>
            </a:extLst>
          </p:cNvPr>
          <p:cNvSpPr txBox="1"/>
          <p:nvPr/>
        </p:nvSpPr>
        <p:spPr>
          <a:xfrm>
            <a:off x="419101" y="335280"/>
            <a:ext cx="2956560" cy="600164"/>
          </a:xfrm>
          <a:prstGeom prst="rect">
            <a:avLst/>
          </a:prstGeom>
          <a:noFill/>
        </p:spPr>
        <p:txBody>
          <a:bodyPr wrap="square" rtlCol="0">
            <a:spAutoFit/>
          </a:bodyPr>
          <a:lstStyle/>
          <a:p>
            <a:r>
              <a:rPr lang="en-US" sz="1100" b="1" i="0" u="none" strike="noStrike" dirty="0">
                <a:solidFill>
                  <a:schemeClr val="accent6">
                    <a:lumMod val="50000"/>
                  </a:schemeClr>
                </a:solidFill>
                <a:effectLst/>
                <a:latin typeface="Calibri" panose="020F0502020204030204" pitchFamily="34" charset="0"/>
              </a:rPr>
              <a:t>Are there any countries with cities located at extreme latitudes, and how might this impact their climate?</a:t>
            </a:r>
            <a:r>
              <a:rPr lang="en-US" sz="1100" dirty="0">
                <a:solidFill>
                  <a:schemeClr val="accent6">
                    <a:lumMod val="50000"/>
                  </a:schemeClr>
                </a:solidFill>
              </a:rPr>
              <a:t> </a:t>
            </a:r>
            <a:endParaRPr lang="en-IN" sz="1100" dirty="0">
              <a:solidFill>
                <a:schemeClr val="accent6">
                  <a:lumMod val="50000"/>
                </a:schemeClr>
              </a:solidFill>
            </a:endParaRPr>
          </a:p>
        </p:txBody>
      </p:sp>
      <p:sp>
        <p:nvSpPr>
          <p:cNvPr id="13" name="Rectangle 1">
            <a:extLst>
              <a:ext uri="{FF2B5EF4-FFF2-40B4-BE49-F238E27FC236}">
                <a16:creationId xmlns:a16="http://schemas.microsoft.com/office/drawing/2014/main" id="{0A9794EF-F8D2-9A3C-62BA-2F7AE2DDB4C1}"/>
              </a:ext>
            </a:extLst>
          </p:cNvPr>
          <p:cNvSpPr>
            <a:spLocks noChangeArrowheads="1"/>
          </p:cNvSpPr>
          <p:nvPr/>
        </p:nvSpPr>
        <p:spPr bwMode="auto">
          <a:xfrm>
            <a:off x="4189427" y="68580"/>
            <a:ext cx="4002073" cy="2231638"/>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2">
                  <a:lumMod val="50000"/>
                </a:schemeClr>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accent2">
                    <a:lumMod val="50000"/>
                  </a:schemeClr>
                </a:solidFill>
                <a:effectLst/>
                <a:latin typeface="Söhne"/>
              </a:rPr>
              <a:t>Countries with Cities at Extreme Latitudes:</a:t>
            </a:r>
            <a:endParaRPr kumimoji="0" lang="en-US" altLang="en-US" sz="1100" b="0" i="0" u="none" strike="noStrike" cap="none" normalizeH="0" baseline="0" dirty="0">
              <a:ln>
                <a:noFill/>
              </a:ln>
              <a:solidFill>
                <a:schemeClr val="accent2">
                  <a:lumMod val="50000"/>
                </a:schemeClr>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accent2">
                    <a:lumMod val="50000"/>
                  </a:schemeClr>
                </a:solidFill>
                <a:effectLst/>
                <a:latin typeface="Söhne"/>
              </a:rPr>
              <a:t>Examples:</a:t>
            </a:r>
            <a:r>
              <a:rPr kumimoji="0" lang="en-US" altLang="en-US" sz="1100" b="0" i="0" u="none" strike="noStrike" cap="none" normalizeH="0" baseline="0" dirty="0">
                <a:ln>
                  <a:noFill/>
                </a:ln>
                <a:solidFill>
                  <a:schemeClr val="accent2">
                    <a:lumMod val="50000"/>
                  </a:schemeClr>
                </a:solidFill>
                <a:effectLst/>
                <a:latin typeface="Söhne"/>
              </a:rPr>
              <a:t> Countries like Russia, Canada, and Norway have cities located at extreme latitudes, near the Arctic Circle.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accent2">
                    <a:lumMod val="50000"/>
                  </a:schemeClr>
                </a:solidFill>
                <a:effectLst/>
                <a:latin typeface="Söhne"/>
              </a:rPr>
              <a:t>Impact on Climate:</a:t>
            </a:r>
            <a:r>
              <a:rPr kumimoji="0" lang="en-US" altLang="en-US" sz="1100" b="0" i="0" u="none" strike="noStrike" cap="none" normalizeH="0" baseline="0" dirty="0">
                <a:ln>
                  <a:noFill/>
                </a:ln>
                <a:solidFill>
                  <a:schemeClr val="accent2">
                    <a:lumMod val="50000"/>
                  </a:schemeClr>
                </a:solidFill>
                <a:effectLst/>
                <a:latin typeface="Söhne"/>
              </a:rPr>
              <a:t> These cities experience prolonged periods of darkness in winter and extended daylight in summer due to the Earth's axial tilt. This leads to extreme variations in temperature, with harsh winters and relatively milder summers. The polar climate significantly influences lifestyle, economic activities, and environmental adaptations in these regions.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2">
                  <a:lumMod val="50000"/>
                </a:schemeClr>
              </a:solidFill>
              <a:effectLst/>
              <a:latin typeface="Arial" panose="020B0604020202020204" pitchFamily="34" charset="0"/>
            </a:endParaRPr>
          </a:p>
        </p:txBody>
      </p:sp>
      <p:sp>
        <p:nvSpPr>
          <p:cNvPr id="14" name="Rectangle 2">
            <a:extLst>
              <a:ext uri="{FF2B5EF4-FFF2-40B4-BE49-F238E27FC236}">
                <a16:creationId xmlns:a16="http://schemas.microsoft.com/office/drawing/2014/main" id="{33F76CFC-AA5B-E0C9-B7EE-D0DEBC68827E}"/>
              </a:ext>
            </a:extLst>
          </p:cNvPr>
          <p:cNvSpPr>
            <a:spLocks noChangeArrowheads="1"/>
          </p:cNvSpPr>
          <p:nvPr/>
        </p:nvSpPr>
        <p:spPr bwMode="auto">
          <a:xfrm>
            <a:off x="0" y="0"/>
            <a:ext cx="146208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6" name="Connector: Elbow 15">
            <a:extLst>
              <a:ext uri="{FF2B5EF4-FFF2-40B4-BE49-F238E27FC236}">
                <a16:creationId xmlns:a16="http://schemas.microsoft.com/office/drawing/2014/main" id="{8AA9EFB3-C163-3234-965E-8DF25093B3F0}"/>
              </a:ext>
            </a:extLst>
          </p:cNvPr>
          <p:cNvCxnSpPr>
            <a:endCxn id="13" idx="1"/>
          </p:cNvCxnSpPr>
          <p:nvPr/>
        </p:nvCxnSpPr>
        <p:spPr>
          <a:xfrm>
            <a:off x="3139440" y="571500"/>
            <a:ext cx="1049987" cy="612899"/>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7014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pic>
        <p:nvPicPr>
          <p:cNvPr id="5" name="Picture 4">
            <a:extLst>
              <a:ext uri="{FF2B5EF4-FFF2-40B4-BE49-F238E27FC236}">
                <a16:creationId xmlns:a16="http://schemas.microsoft.com/office/drawing/2014/main" id="{0C780AB8-8EC8-170D-A944-75A3A36F0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 y="1615440"/>
            <a:ext cx="4434840" cy="2840848"/>
          </a:xfrm>
          <a:prstGeom prst="rect">
            <a:avLst/>
          </a:prstGeom>
        </p:spPr>
      </p:pic>
      <p:sp>
        <p:nvSpPr>
          <p:cNvPr id="6" name="TextBox 5">
            <a:extLst>
              <a:ext uri="{FF2B5EF4-FFF2-40B4-BE49-F238E27FC236}">
                <a16:creationId xmlns:a16="http://schemas.microsoft.com/office/drawing/2014/main" id="{518EE46A-BA64-FFF2-B8CE-3CB4F811390D}"/>
              </a:ext>
            </a:extLst>
          </p:cNvPr>
          <p:cNvSpPr txBox="1"/>
          <p:nvPr/>
        </p:nvSpPr>
        <p:spPr>
          <a:xfrm>
            <a:off x="228600" y="579120"/>
            <a:ext cx="48387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i="0" u="none" strike="noStrike" dirty="0">
                <a:solidFill>
                  <a:schemeClr val="accent5">
                    <a:lumMod val="50000"/>
                  </a:schemeClr>
                </a:solidFill>
                <a:effectLst/>
                <a:latin typeface="Calibri" panose="020F0502020204030204" pitchFamily="34" charset="0"/>
              </a:rPr>
              <a:t>Can you identify any clusters of cities with similar latitude and longitude values? What factors might explain these clusters?</a:t>
            </a:r>
            <a:r>
              <a:rPr lang="en-US" dirty="0">
                <a:solidFill>
                  <a:schemeClr val="accent5">
                    <a:lumMod val="50000"/>
                  </a:schemeClr>
                </a:solidFill>
              </a:rPr>
              <a:t> </a:t>
            </a:r>
            <a:endParaRPr lang="en-IN" dirty="0">
              <a:solidFill>
                <a:schemeClr val="accent5">
                  <a:lumMod val="50000"/>
                </a:schemeClr>
              </a:solidFill>
            </a:endParaRPr>
          </a:p>
        </p:txBody>
      </p:sp>
      <p:sp>
        <p:nvSpPr>
          <p:cNvPr id="10" name="TextBox 9">
            <a:extLst>
              <a:ext uri="{FF2B5EF4-FFF2-40B4-BE49-F238E27FC236}">
                <a16:creationId xmlns:a16="http://schemas.microsoft.com/office/drawing/2014/main" id="{AC12B6F6-0FDA-B278-289B-AF64CB5613F3}"/>
              </a:ext>
            </a:extLst>
          </p:cNvPr>
          <p:cNvSpPr txBox="1"/>
          <p:nvPr/>
        </p:nvSpPr>
        <p:spPr>
          <a:xfrm>
            <a:off x="5379721" y="239375"/>
            <a:ext cx="3192779" cy="440120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l">
              <a:buFont typeface="Arial" panose="020B0604020202020204" pitchFamily="34" charset="0"/>
              <a:buChar char="•"/>
            </a:pPr>
            <a:r>
              <a:rPr lang="en-US" b="1" i="0" dirty="0">
                <a:solidFill>
                  <a:schemeClr val="bg1"/>
                </a:solidFill>
                <a:effectLst/>
                <a:latin typeface="Söhne"/>
              </a:rPr>
              <a:t>Identifying Clusters of Cities with Similar Latitude and </a:t>
            </a:r>
            <a:r>
              <a:rPr lang="en-US" b="1" i="0" dirty="0" err="1">
                <a:solidFill>
                  <a:schemeClr val="bg1"/>
                </a:solidFill>
                <a:effectLst/>
                <a:latin typeface="Söhne"/>
              </a:rPr>
              <a:t>Longitude:Observation</a:t>
            </a:r>
            <a:r>
              <a:rPr lang="en-US" b="1" i="0" dirty="0">
                <a:solidFill>
                  <a:schemeClr val="accent2">
                    <a:lumMod val="25000"/>
                  </a:schemeClr>
                </a:solidFill>
                <a:effectLst/>
                <a:latin typeface="Söhne"/>
              </a:rPr>
              <a:t>:</a:t>
            </a:r>
            <a:r>
              <a:rPr lang="en-US" b="0" i="0" dirty="0">
                <a:solidFill>
                  <a:schemeClr val="accent2">
                    <a:lumMod val="25000"/>
                  </a:schemeClr>
                </a:solidFill>
                <a:effectLst/>
                <a:latin typeface="Söhne"/>
              </a:rPr>
              <a:t> While analyzing the dataset, no distinct clusters of cities with remarkably similar latitude and longitude values were identified.</a:t>
            </a:r>
          </a:p>
          <a:p>
            <a:pPr algn="l">
              <a:buFont typeface="Arial" panose="020B0604020202020204" pitchFamily="34" charset="0"/>
              <a:buChar char="•"/>
            </a:pPr>
            <a:r>
              <a:rPr lang="en-US" b="1" i="0" dirty="0">
                <a:solidFill>
                  <a:schemeClr val="accent2">
                    <a:lumMod val="25000"/>
                  </a:schemeClr>
                </a:solidFill>
                <a:effectLst/>
                <a:latin typeface="Söhne"/>
              </a:rPr>
              <a:t>Factors that Might Explain:</a:t>
            </a:r>
            <a:r>
              <a:rPr lang="en-US" b="0" i="0" dirty="0">
                <a:solidFill>
                  <a:schemeClr val="accent2">
                    <a:lumMod val="25000"/>
                  </a:schemeClr>
                </a:solidFill>
                <a:effectLst/>
                <a:latin typeface="Söhne"/>
              </a:rPr>
              <a:t> The absence of clear clusters could be due to the diverse geographical distribution of cities worldwide. Cities are typically situated based on various factors like topography, proximity to water bodies, historical significance, and economic considerations, leading to a dispersed pattern rather than concentrated clusters. Additionally, the dataset may not include specific criteria that would result in noticeable clusters based on geographic coordinates.</a:t>
            </a:r>
          </a:p>
          <a:p>
            <a:endParaRPr lang="en-IN" dirty="0">
              <a:solidFill>
                <a:schemeClr val="accent2">
                  <a:lumMod val="25000"/>
                </a:schemeClr>
              </a:solidFill>
            </a:endParaRPr>
          </a:p>
        </p:txBody>
      </p:sp>
      <p:sp>
        <p:nvSpPr>
          <p:cNvPr id="13" name="Arrow: Right 12">
            <a:extLst>
              <a:ext uri="{FF2B5EF4-FFF2-40B4-BE49-F238E27FC236}">
                <a16:creationId xmlns:a16="http://schemas.microsoft.com/office/drawing/2014/main" id="{2793EB79-26BC-6046-2D17-6BA0865ED4AC}"/>
              </a:ext>
            </a:extLst>
          </p:cNvPr>
          <p:cNvSpPr/>
          <p:nvPr/>
        </p:nvSpPr>
        <p:spPr>
          <a:xfrm>
            <a:off x="5090160" y="693420"/>
            <a:ext cx="246888" cy="256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0541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graphicFrame>
        <p:nvGraphicFramePr>
          <p:cNvPr id="10" name="Chart 9">
            <a:extLst>
              <a:ext uri="{FF2B5EF4-FFF2-40B4-BE49-F238E27FC236}">
                <a16:creationId xmlns:a16="http://schemas.microsoft.com/office/drawing/2014/main" id="{B999FE4F-970F-4013-BB47-9DBFA303EB37}"/>
              </a:ext>
            </a:extLst>
          </p:cNvPr>
          <p:cNvGraphicFramePr>
            <a:graphicFrameLocks/>
          </p:cNvGraphicFramePr>
          <p:nvPr>
            <p:extLst>
              <p:ext uri="{D42A27DB-BD31-4B8C-83A1-F6EECF244321}">
                <p14:modId xmlns:p14="http://schemas.microsoft.com/office/powerpoint/2010/main" val="4004626235"/>
              </p:ext>
            </p:extLst>
          </p:nvPr>
        </p:nvGraphicFramePr>
        <p:xfrm>
          <a:off x="312420" y="1318260"/>
          <a:ext cx="3299460" cy="1783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74DAF840-AB66-4D37-A680-6CAE281AC20C}"/>
              </a:ext>
            </a:extLst>
          </p:cNvPr>
          <p:cNvGraphicFramePr>
            <a:graphicFrameLocks/>
          </p:cNvGraphicFramePr>
          <p:nvPr>
            <p:extLst>
              <p:ext uri="{D42A27DB-BD31-4B8C-83A1-F6EECF244321}">
                <p14:modId xmlns:p14="http://schemas.microsoft.com/office/powerpoint/2010/main" val="348997899"/>
              </p:ext>
            </p:extLst>
          </p:nvPr>
        </p:nvGraphicFramePr>
        <p:xfrm>
          <a:off x="358140" y="3063240"/>
          <a:ext cx="3238500" cy="166116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C39499F0-EE3A-46DC-9B11-D3D30624A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381" y="1135380"/>
            <a:ext cx="4414906" cy="2232627"/>
          </a:xfrm>
          <a:prstGeom prst="rect">
            <a:avLst/>
          </a:prstGeom>
        </p:spPr>
      </p:pic>
      <p:pic>
        <p:nvPicPr>
          <p:cNvPr id="13" name="Picture 12">
            <a:extLst>
              <a:ext uri="{FF2B5EF4-FFF2-40B4-BE49-F238E27FC236}">
                <a16:creationId xmlns:a16="http://schemas.microsoft.com/office/drawing/2014/main" id="{F1E66EC2-5E4A-40D0-BA56-6FAA961CF3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900" y="3248259"/>
            <a:ext cx="4434840" cy="1506621"/>
          </a:xfrm>
          <a:prstGeom prst="rect">
            <a:avLst/>
          </a:prstGeom>
        </p:spPr>
      </p:pic>
      <p:sp>
        <p:nvSpPr>
          <p:cNvPr id="14" name="TextBox 13">
            <a:extLst>
              <a:ext uri="{FF2B5EF4-FFF2-40B4-BE49-F238E27FC236}">
                <a16:creationId xmlns:a16="http://schemas.microsoft.com/office/drawing/2014/main" id="{329802C1-C54D-1DCE-92A2-114EF51220C5}"/>
              </a:ext>
            </a:extLst>
          </p:cNvPr>
          <p:cNvSpPr txBox="1"/>
          <p:nvPr/>
        </p:nvSpPr>
        <p:spPr>
          <a:xfrm>
            <a:off x="320040" y="434340"/>
            <a:ext cx="2529840" cy="9387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b="1" i="0" u="none" strike="noStrike" dirty="0">
                <a:solidFill>
                  <a:srgbClr val="000000"/>
                </a:solidFill>
                <a:effectLst/>
                <a:latin typeface="Calibri" panose="020F0502020204030204" pitchFamily="34" charset="0"/>
              </a:rPr>
              <a:t>Are there any correlations between a city's geographical location (latitude and longitude) and its weather attributes, such as temperature or humidity?</a:t>
            </a:r>
            <a:r>
              <a:rPr lang="en-US" sz="1100" dirty="0"/>
              <a:t> </a:t>
            </a:r>
            <a:endParaRPr lang="en-IN" sz="1100" dirty="0"/>
          </a:p>
        </p:txBody>
      </p:sp>
      <p:sp>
        <p:nvSpPr>
          <p:cNvPr id="15" name="TextBox 14">
            <a:extLst>
              <a:ext uri="{FF2B5EF4-FFF2-40B4-BE49-F238E27FC236}">
                <a16:creationId xmlns:a16="http://schemas.microsoft.com/office/drawing/2014/main" id="{D2958655-FE2E-7B85-FC8F-FA9ED1260437}"/>
              </a:ext>
            </a:extLst>
          </p:cNvPr>
          <p:cNvSpPr txBox="1"/>
          <p:nvPr/>
        </p:nvSpPr>
        <p:spPr>
          <a:xfrm>
            <a:off x="3055620" y="0"/>
            <a:ext cx="5562600" cy="1107996"/>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100" b="1" i="0" dirty="0">
                <a:solidFill>
                  <a:schemeClr val="accent6">
                    <a:lumMod val="50000"/>
                  </a:schemeClr>
                </a:solidFill>
                <a:effectLst/>
                <a:latin typeface="Söhne"/>
              </a:rPr>
              <a:t>Correlations Between Geographical Location and Weather </a:t>
            </a:r>
            <a:r>
              <a:rPr lang="en-US" sz="1100" b="1" i="0" dirty="0" err="1">
                <a:solidFill>
                  <a:schemeClr val="accent6">
                    <a:lumMod val="50000"/>
                  </a:schemeClr>
                </a:solidFill>
                <a:effectLst/>
                <a:latin typeface="Söhne"/>
              </a:rPr>
              <a:t>Attributes:Observation</a:t>
            </a:r>
            <a:r>
              <a:rPr lang="en-US" sz="1100" b="1" i="0" dirty="0">
                <a:solidFill>
                  <a:schemeClr val="accent6">
                    <a:lumMod val="50000"/>
                  </a:schemeClr>
                </a:solidFill>
                <a:effectLst/>
                <a:latin typeface="Söhne"/>
              </a:rPr>
              <a:t>:</a:t>
            </a:r>
            <a:r>
              <a:rPr lang="en-US" sz="1100" b="0" i="0" dirty="0">
                <a:solidFill>
                  <a:schemeClr val="accent6">
                    <a:lumMod val="50000"/>
                  </a:schemeClr>
                </a:solidFill>
                <a:effectLst/>
                <a:latin typeface="Söhne"/>
              </a:rPr>
              <a:t> Analyzing the dataset revealed potential correlations between a city's geographical location (latitude and longitude) and certain weather attributes. For example, cities closer to the equator (lower latitudes) tend to experience higher temperatures, while cities at higher latitudes might exhibit lower temperatures.</a:t>
            </a:r>
          </a:p>
          <a:p>
            <a:endParaRPr lang="en-IN" sz="1100" dirty="0">
              <a:solidFill>
                <a:schemeClr val="accent6">
                  <a:lumMod val="50000"/>
                </a:schemeClr>
              </a:solidFill>
            </a:endParaRPr>
          </a:p>
        </p:txBody>
      </p:sp>
      <p:cxnSp>
        <p:nvCxnSpPr>
          <p:cNvPr id="17" name="Connector: Elbow 16">
            <a:extLst>
              <a:ext uri="{FF2B5EF4-FFF2-40B4-BE49-F238E27FC236}">
                <a16:creationId xmlns:a16="http://schemas.microsoft.com/office/drawing/2014/main" id="{E66FACF1-73C1-5AEB-F527-B7B5C97639BA}"/>
              </a:ext>
            </a:extLst>
          </p:cNvPr>
          <p:cNvCxnSpPr>
            <a:stCxn id="14" idx="3"/>
          </p:cNvCxnSpPr>
          <p:nvPr/>
        </p:nvCxnSpPr>
        <p:spPr>
          <a:xfrm>
            <a:off x="2849880" y="903700"/>
            <a:ext cx="236220" cy="20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803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297180" y="434340"/>
            <a:ext cx="2529840" cy="76944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b="1" i="0" u="none" strike="noStrike" dirty="0">
                <a:solidFill>
                  <a:srgbClr val="000000"/>
                </a:solidFill>
                <a:effectLst/>
                <a:latin typeface="Calibri" panose="020F0502020204030204" pitchFamily="34" charset="0"/>
              </a:rPr>
              <a:t>Identify the top three cities with the most frequent occurrence of rainy weather based on weather descriptions. What are the seasonal patterns?</a:t>
            </a:r>
            <a:r>
              <a:rPr lang="en-US" sz="1100" dirty="0"/>
              <a:t> </a:t>
            </a:r>
            <a:endParaRPr lang="en-IN" sz="1100" dirty="0"/>
          </a:p>
        </p:txBody>
      </p:sp>
      <p:pic>
        <p:nvPicPr>
          <p:cNvPr id="6" name="Picture 5">
            <a:extLst>
              <a:ext uri="{FF2B5EF4-FFF2-40B4-BE49-F238E27FC236}">
                <a16:creationId xmlns:a16="http://schemas.microsoft.com/office/drawing/2014/main" id="{A55E784D-3EE1-A354-0D69-D5EFC5F26808}"/>
              </a:ext>
            </a:extLst>
          </p:cNvPr>
          <p:cNvPicPr>
            <a:picLocks noChangeAspect="1"/>
          </p:cNvPicPr>
          <p:nvPr/>
        </p:nvPicPr>
        <p:blipFill>
          <a:blip r:embed="rId3"/>
          <a:stretch>
            <a:fillRect/>
          </a:stretch>
        </p:blipFill>
        <p:spPr>
          <a:xfrm>
            <a:off x="3688080" y="0"/>
            <a:ext cx="4831080" cy="2901068"/>
          </a:xfrm>
          <a:prstGeom prst="rect">
            <a:avLst/>
          </a:prstGeom>
        </p:spPr>
      </p:pic>
      <p:graphicFrame>
        <p:nvGraphicFramePr>
          <p:cNvPr id="7" name="Chart 6">
            <a:extLst>
              <a:ext uri="{FF2B5EF4-FFF2-40B4-BE49-F238E27FC236}">
                <a16:creationId xmlns:a16="http://schemas.microsoft.com/office/drawing/2014/main" id="{B6D536E5-7E46-43FD-BDF4-AA044D012E74}"/>
              </a:ext>
            </a:extLst>
          </p:cNvPr>
          <p:cNvGraphicFramePr>
            <a:graphicFrameLocks/>
          </p:cNvGraphicFramePr>
          <p:nvPr>
            <p:extLst>
              <p:ext uri="{D42A27DB-BD31-4B8C-83A1-F6EECF244321}">
                <p14:modId xmlns:p14="http://schemas.microsoft.com/office/powerpoint/2010/main" val="4224097836"/>
              </p:ext>
            </p:extLst>
          </p:nvPr>
        </p:nvGraphicFramePr>
        <p:xfrm>
          <a:off x="251460" y="2933699"/>
          <a:ext cx="3150870" cy="1752493"/>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B9634681-D911-8E2D-4BCE-86C8B47E5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 y="1706881"/>
            <a:ext cx="3175253" cy="1356360"/>
          </a:xfrm>
          <a:prstGeom prst="rect">
            <a:avLst/>
          </a:prstGeom>
        </p:spPr>
      </p:pic>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3329940" y="2994660"/>
            <a:ext cx="5745480" cy="165455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rgbClr val="FFFFF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rgbClr val="FFFFFF"/>
                </a:solidFill>
                <a:effectLst/>
                <a:latin typeface="Söhne"/>
              </a:rPr>
              <a:t>Top Three Rainiest Cities and Seasonal Patterns:</a:t>
            </a:r>
            <a:endParaRPr kumimoji="0" lang="en-US" altLang="en-US" sz="1050" b="0" i="0" u="none" strike="noStrike" cap="none" normalizeH="0" baseline="0" dirty="0">
              <a:ln>
                <a:noFill/>
              </a:ln>
              <a:solidFill>
                <a:srgbClr val="FFFFFF"/>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rgbClr val="FFFFFF"/>
                </a:solidFill>
                <a:effectLst/>
                <a:latin typeface="Söhne"/>
              </a:rPr>
              <a:t>Observation:</a:t>
            </a:r>
            <a:r>
              <a:rPr kumimoji="0" lang="en-US" altLang="en-US" sz="1050" b="0" i="0" u="none" strike="noStrike" cap="none" normalizeH="0" baseline="0" dirty="0">
                <a:ln>
                  <a:noFill/>
                </a:ln>
                <a:solidFill>
                  <a:srgbClr val="FFFFFF"/>
                </a:solidFill>
                <a:effectLst/>
                <a:latin typeface="Söhne"/>
              </a:rPr>
              <a:t> The analysis identified the top three cities with the most frequent occurrence of rainy weather based on weather descriptions.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rgbClr val="FFFFFF"/>
                </a:solidFill>
                <a:effectLst/>
                <a:latin typeface="Söhne"/>
              </a:rPr>
              <a:t>Seasonal Patterns:</a:t>
            </a:r>
            <a:r>
              <a:rPr kumimoji="0" lang="en-US" altLang="en-US" sz="1050" b="0" i="0" u="none" strike="noStrike" cap="none" normalizeH="0" baseline="0" dirty="0">
                <a:ln>
                  <a:noFill/>
                </a:ln>
                <a:solidFill>
                  <a:srgbClr val="FFFFFF"/>
                </a:solidFill>
                <a:effectLst/>
                <a:latin typeface="Söhne"/>
              </a:rPr>
              <a:t> Examining the seasonal patterns revealed that [City 1] experiences increased rainfall during [specific </a:t>
            </a:r>
            <a:r>
              <a:rPr kumimoji="0" lang="en-US" altLang="en-US" sz="1050" b="0" i="0" u="none" strike="noStrike" cap="none" normalizeH="0" baseline="0" dirty="0" err="1">
                <a:ln>
                  <a:noFill/>
                </a:ln>
                <a:solidFill>
                  <a:srgbClr val="FFFFFF"/>
                </a:solidFill>
                <a:effectLst/>
                <a:latin typeface="Söhne"/>
              </a:rPr>
              <a:t>seasoan</a:t>
            </a:r>
            <a:r>
              <a:rPr kumimoji="0" lang="en-US" altLang="en-US" sz="1050" b="0" i="0" u="none" strike="noStrike" cap="none" normalizeH="0" baseline="0" dirty="0">
                <a:ln>
                  <a:noFill/>
                </a:ln>
                <a:solidFill>
                  <a:srgbClr val="FFFFFF"/>
                </a:solidFill>
                <a:effectLst/>
                <a:latin typeface="Söhne"/>
              </a:rPr>
              <a:t> ], while [City 2] and [City 3] show distinct patterns during [other specific seasons]. Understanding these seasonal variations is crucial for predicting and preparing for periods of elevated rainfall in these cities.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9" name="Connector: Elbow 18">
            <a:extLst>
              <a:ext uri="{FF2B5EF4-FFF2-40B4-BE49-F238E27FC236}">
                <a16:creationId xmlns:a16="http://schemas.microsoft.com/office/drawing/2014/main" id="{C78D96FE-AF8C-0D77-280B-F21A838AD7E1}"/>
              </a:ext>
            </a:extLst>
          </p:cNvPr>
          <p:cNvCxnSpPr>
            <a:stCxn id="14" idx="3"/>
          </p:cNvCxnSpPr>
          <p:nvPr/>
        </p:nvCxnSpPr>
        <p:spPr>
          <a:xfrm>
            <a:off x="2827020" y="819061"/>
            <a:ext cx="701040" cy="21603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24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121920" y="335280"/>
            <a:ext cx="3162300" cy="60016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b="1" i="0" u="none" strike="noStrike" dirty="0">
                <a:solidFill>
                  <a:srgbClr val="000000"/>
                </a:solidFill>
                <a:effectLst/>
                <a:latin typeface="Calibri" panose="020F0502020204030204" pitchFamily="34" charset="0"/>
              </a:rPr>
              <a:t>Is there a correlation between humidity levels and air pressure? How might this relationship affect weather conditions?</a:t>
            </a:r>
            <a:r>
              <a:rPr lang="en-US" sz="1100" dirty="0"/>
              <a:t> </a:t>
            </a:r>
            <a:endParaRPr lang="en-IN" sz="11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9060" y="3324105"/>
            <a:ext cx="8976360" cy="128522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200" b="1" i="0" dirty="0">
                <a:effectLst/>
                <a:latin typeface="Söhne"/>
              </a:rPr>
              <a:t>Correlation Between Humidity and Air Pressure : </a:t>
            </a:r>
            <a:r>
              <a:rPr lang="en-US" sz="1200" b="1" i="0" dirty="0">
                <a:solidFill>
                  <a:srgbClr val="D1D5DB"/>
                </a:solidFill>
                <a:effectLst/>
                <a:latin typeface="Söhne"/>
              </a:rPr>
              <a:t>Observation:</a:t>
            </a:r>
            <a:r>
              <a:rPr lang="en-US" sz="1200" b="0" i="0" dirty="0">
                <a:solidFill>
                  <a:srgbClr val="D1D5DB"/>
                </a:solidFill>
                <a:effectLst/>
                <a:latin typeface="Söhne"/>
              </a:rPr>
              <a:t> The analysis revealed a notable correlation between humidity levels and air pressure in the dataset. Higher humidity tends to be associated with variations in air pressure.</a:t>
            </a:r>
          </a:p>
          <a:p>
            <a:pPr algn="l">
              <a:buFont typeface="Arial" panose="020B0604020202020204" pitchFamily="34" charset="0"/>
              <a:buChar char="•"/>
            </a:pPr>
            <a:r>
              <a:rPr lang="en-US" sz="1200" b="1" i="0" dirty="0">
                <a:solidFill>
                  <a:srgbClr val="D1D5DB"/>
                </a:solidFill>
                <a:effectLst/>
                <a:latin typeface="Söhne"/>
              </a:rPr>
              <a:t>Impact on Weather Conditions:</a:t>
            </a:r>
            <a:r>
              <a:rPr lang="en-US" sz="1200" b="0" i="0" dirty="0">
                <a:solidFill>
                  <a:srgbClr val="D1D5DB"/>
                </a:solidFill>
                <a:effectLst/>
                <a:latin typeface="Söhne"/>
              </a:rPr>
              <a:t> This correlation suggests that changes in humidity could influence atmospheric pressure, impacting weather conditions. Understanding this relationship is crucial for predicting and interpreting weather phenomena, such as storms or precipitation events, as shifts in humidity and air pressure are interconnected factors in meteorological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9" name="Connector: Elbow 18">
            <a:extLst>
              <a:ext uri="{FF2B5EF4-FFF2-40B4-BE49-F238E27FC236}">
                <a16:creationId xmlns:a16="http://schemas.microsoft.com/office/drawing/2014/main" id="{C78D96FE-AF8C-0D77-280B-F21A838AD7E1}"/>
              </a:ext>
            </a:extLst>
          </p:cNvPr>
          <p:cNvCxnSpPr>
            <a:cxnSpLocks/>
            <a:stCxn id="14" idx="3"/>
          </p:cNvCxnSpPr>
          <p:nvPr/>
        </p:nvCxnSpPr>
        <p:spPr>
          <a:xfrm>
            <a:off x="3284220" y="635362"/>
            <a:ext cx="205740" cy="26640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4A2B9801-0D05-45C5-2113-4562BE7AA431}"/>
              </a:ext>
            </a:extLst>
          </p:cNvPr>
          <p:cNvPicPr>
            <a:picLocks noChangeAspect="1"/>
          </p:cNvPicPr>
          <p:nvPr/>
        </p:nvPicPr>
        <p:blipFill>
          <a:blip r:embed="rId3"/>
          <a:stretch>
            <a:fillRect/>
          </a:stretch>
        </p:blipFill>
        <p:spPr>
          <a:xfrm>
            <a:off x="3604260" y="71344"/>
            <a:ext cx="5475348" cy="3205255"/>
          </a:xfrm>
          <a:prstGeom prst="rect">
            <a:avLst/>
          </a:prstGeom>
        </p:spPr>
      </p:pic>
      <p:graphicFrame>
        <p:nvGraphicFramePr>
          <p:cNvPr id="17" name="Chart 16">
            <a:extLst>
              <a:ext uri="{FF2B5EF4-FFF2-40B4-BE49-F238E27FC236}">
                <a16:creationId xmlns:a16="http://schemas.microsoft.com/office/drawing/2014/main" id="{D5FEA75E-E2F5-47B5-BCDF-21588A35AE31}"/>
              </a:ext>
            </a:extLst>
          </p:cNvPr>
          <p:cNvGraphicFramePr>
            <a:graphicFrameLocks/>
          </p:cNvGraphicFramePr>
          <p:nvPr>
            <p:extLst>
              <p:ext uri="{D42A27DB-BD31-4B8C-83A1-F6EECF244321}">
                <p14:modId xmlns:p14="http://schemas.microsoft.com/office/powerpoint/2010/main" val="1581393993"/>
              </p:ext>
            </p:extLst>
          </p:nvPr>
        </p:nvGraphicFramePr>
        <p:xfrm>
          <a:off x="0" y="1082040"/>
          <a:ext cx="3383280" cy="2164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47657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121920" y="335280"/>
            <a:ext cx="3947160" cy="43088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b="1" i="0" u="none" strike="noStrike" dirty="0">
                <a:solidFill>
                  <a:srgbClr val="000000"/>
                </a:solidFill>
                <a:effectLst/>
                <a:latin typeface="Calibri" panose="020F0502020204030204" pitchFamily="34" charset="0"/>
              </a:rPr>
              <a:t>Explore the impact of wind direction on temperature for coastal cities. Are there noticeable patterns?</a:t>
            </a:r>
            <a:r>
              <a:rPr lang="en-US" sz="1100" dirty="0"/>
              <a:t> </a:t>
            </a:r>
            <a:endParaRPr lang="en-IN" sz="11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9060" y="3324105"/>
            <a:ext cx="8976360" cy="128522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200" b="1" i="0" dirty="0">
                <a:effectLst/>
                <a:latin typeface="Söhne"/>
              </a:rPr>
              <a:t>Influence of Coastal Wind Direction on Temperature : </a:t>
            </a:r>
            <a:r>
              <a:rPr lang="en-US" sz="1200" b="1" i="0" dirty="0">
                <a:solidFill>
                  <a:srgbClr val="D1D5DB"/>
                </a:solidFill>
                <a:effectLst/>
                <a:latin typeface="Söhne"/>
              </a:rPr>
              <a:t>Observation:</a:t>
            </a:r>
            <a:r>
              <a:rPr lang="en-US" sz="1200" b="0" i="0" dirty="0">
                <a:solidFill>
                  <a:srgbClr val="D1D5DB"/>
                </a:solidFill>
                <a:effectLst/>
                <a:latin typeface="Söhne"/>
              </a:rPr>
              <a:t> Coastal cities exhibit distinct temperature patterns based on prevailing wind directions. For example, coastal areas experiencing winds from the ocean may have moderated temperatures due to the maritime influence, resulting in milder conditions.</a:t>
            </a:r>
          </a:p>
          <a:p>
            <a:pPr algn="l">
              <a:buFont typeface="Arial" panose="020B0604020202020204" pitchFamily="34" charset="0"/>
              <a:buChar char="•"/>
            </a:pPr>
            <a:r>
              <a:rPr lang="en-US" sz="1200" b="1" i="0" dirty="0">
                <a:solidFill>
                  <a:srgbClr val="D1D5DB"/>
                </a:solidFill>
                <a:effectLst/>
                <a:latin typeface="Söhne"/>
              </a:rPr>
              <a:t>Implications:</a:t>
            </a:r>
            <a:r>
              <a:rPr lang="en-US" sz="1200" b="0" i="0" dirty="0">
                <a:solidFill>
                  <a:srgbClr val="D1D5DB"/>
                </a:solidFill>
                <a:effectLst/>
                <a:latin typeface="Söhne"/>
              </a:rPr>
              <a:t> Understanding these patterns is crucial for predicting temperature variations in coastal regions. Wind direction plays a significant role in regulating temperatures by either bringing in cooler sea air or warmer inland air, impacting the overall climate of coastal cities.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6B6AE6F-6503-0A1B-3F3B-86F19DAD7BCD}"/>
              </a:ext>
            </a:extLst>
          </p:cNvPr>
          <p:cNvPicPr>
            <a:picLocks noChangeAspect="1"/>
          </p:cNvPicPr>
          <p:nvPr/>
        </p:nvPicPr>
        <p:blipFill>
          <a:blip r:embed="rId3"/>
          <a:stretch>
            <a:fillRect/>
          </a:stretch>
        </p:blipFill>
        <p:spPr>
          <a:xfrm>
            <a:off x="4556760" y="106680"/>
            <a:ext cx="4488180" cy="2857500"/>
          </a:xfrm>
          <a:prstGeom prst="rect">
            <a:avLst/>
          </a:prstGeom>
        </p:spPr>
      </p:pic>
      <p:graphicFrame>
        <p:nvGraphicFramePr>
          <p:cNvPr id="7" name="Chart 6">
            <a:extLst>
              <a:ext uri="{FF2B5EF4-FFF2-40B4-BE49-F238E27FC236}">
                <a16:creationId xmlns:a16="http://schemas.microsoft.com/office/drawing/2014/main" id="{33C714D1-15EC-437F-A6E5-6E28EA9C84FB}"/>
              </a:ext>
            </a:extLst>
          </p:cNvPr>
          <p:cNvGraphicFramePr>
            <a:graphicFrameLocks/>
          </p:cNvGraphicFramePr>
          <p:nvPr>
            <p:extLst>
              <p:ext uri="{D42A27DB-BD31-4B8C-83A1-F6EECF244321}">
                <p14:modId xmlns:p14="http://schemas.microsoft.com/office/powerpoint/2010/main" val="3384897656"/>
              </p:ext>
            </p:extLst>
          </p:nvPr>
        </p:nvGraphicFramePr>
        <p:xfrm>
          <a:off x="0" y="967740"/>
          <a:ext cx="4290060" cy="2278380"/>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Elbow 10">
            <a:extLst>
              <a:ext uri="{FF2B5EF4-FFF2-40B4-BE49-F238E27FC236}">
                <a16:creationId xmlns:a16="http://schemas.microsoft.com/office/drawing/2014/main" id="{302F6326-09A0-F706-D75D-E6088F04504B}"/>
              </a:ext>
            </a:extLst>
          </p:cNvPr>
          <p:cNvCxnSpPr>
            <a:stCxn id="14" idx="3"/>
          </p:cNvCxnSpPr>
          <p:nvPr/>
        </p:nvCxnSpPr>
        <p:spPr>
          <a:xfrm>
            <a:off x="4069080" y="550724"/>
            <a:ext cx="396240" cy="2817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2942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121920" y="335280"/>
            <a:ext cx="3947160" cy="43088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b="1" i="0" u="none" strike="noStrike" dirty="0">
                <a:solidFill>
                  <a:srgbClr val="000000"/>
                </a:solidFill>
                <a:effectLst/>
                <a:latin typeface="Calibri" panose="020F0502020204030204" pitchFamily="34" charset="0"/>
              </a:rPr>
              <a:t>Are there specific months when cities experience significant temperature fluctuations? What might explain these variations?</a:t>
            </a:r>
            <a:r>
              <a:rPr lang="en-US" sz="1100" dirty="0"/>
              <a:t> </a:t>
            </a:r>
            <a:endParaRPr lang="en-IN" sz="11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9060" y="3324105"/>
            <a:ext cx="8976360" cy="128522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200" b="1" i="0" dirty="0">
                <a:effectLst/>
                <a:latin typeface="Söhne"/>
              </a:rPr>
              <a:t>Seasonal Temperature </a:t>
            </a:r>
            <a:r>
              <a:rPr lang="en-US" sz="1200" b="1" i="0" dirty="0" err="1">
                <a:effectLst/>
                <a:latin typeface="Söhne"/>
              </a:rPr>
              <a:t>Fluctuations:</a:t>
            </a:r>
            <a:r>
              <a:rPr lang="en-US" sz="1200" b="1" i="0" dirty="0" err="1">
                <a:solidFill>
                  <a:srgbClr val="D1D5DB"/>
                </a:solidFill>
                <a:effectLst/>
                <a:latin typeface="Söhne"/>
              </a:rPr>
              <a:t>Observation</a:t>
            </a:r>
            <a:r>
              <a:rPr lang="en-US" sz="1200" b="1" i="0" dirty="0">
                <a:solidFill>
                  <a:srgbClr val="D1D5DB"/>
                </a:solidFill>
                <a:effectLst/>
                <a:latin typeface="Söhne"/>
              </a:rPr>
              <a:t>:</a:t>
            </a:r>
            <a:r>
              <a:rPr lang="en-US" sz="1200" b="0" i="0" dirty="0">
                <a:solidFill>
                  <a:srgbClr val="D1D5DB"/>
                </a:solidFill>
                <a:effectLst/>
                <a:latin typeface="Söhne"/>
              </a:rPr>
              <a:t> Cities often experience significant temperature fluctuations during transitional seasons, such as spring and fall. During these months, temperatures can vary widely as the climate shifts from colder to warmer or vice versa.</a:t>
            </a:r>
          </a:p>
          <a:p>
            <a:pPr algn="l">
              <a:buFont typeface="Arial" panose="020B0604020202020204" pitchFamily="34" charset="0"/>
              <a:buChar char="•"/>
            </a:pPr>
            <a:r>
              <a:rPr lang="en-US" sz="1200" b="1" i="0" dirty="0">
                <a:solidFill>
                  <a:srgbClr val="D1D5DB"/>
                </a:solidFill>
                <a:effectLst/>
                <a:latin typeface="Söhne"/>
              </a:rPr>
              <a:t>Explanation:</a:t>
            </a:r>
            <a:r>
              <a:rPr lang="en-US" sz="1200" b="0" i="0" dirty="0">
                <a:solidFill>
                  <a:srgbClr val="D1D5DB"/>
                </a:solidFill>
                <a:effectLst/>
                <a:latin typeface="Söhne"/>
              </a:rPr>
              <a:t> These fluctuations are influenced by factors like changing solar angles, varying day lengths, and the transition between air masses. Spring, for instance, sees warming temperatures as daylight increases, while fall experiences cooling as days shorten. These seasonal shifts create dynamic temperature patterns, impacting local climates.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0BC0BB7-1BA7-4DBE-8136-21EA4E278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110490"/>
            <a:ext cx="4229100" cy="3158490"/>
          </a:xfrm>
          <a:prstGeom prst="rect">
            <a:avLst/>
          </a:prstGeom>
        </p:spPr>
      </p:pic>
      <p:graphicFrame>
        <p:nvGraphicFramePr>
          <p:cNvPr id="8" name="Chart 7">
            <a:extLst>
              <a:ext uri="{FF2B5EF4-FFF2-40B4-BE49-F238E27FC236}">
                <a16:creationId xmlns:a16="http://schemas.microsoft.com/office/drawing/2014/main" id="{264A142B-3D16-44F1-B324-5A53E277A8BA}"/>
              </a:ext>
            </a:extLst>
          </p:cNvPr>
          <p:cNvGraphicFramePr>
            <a:graphicFrameLocks/>
          </p:cNvGraphicFramePr>
          <p:nvPr>
            <p:extLst>
              <p:ext uri="{D42A27DB-BD31-4B8C-83A1-F6EECF244321}">
                <p14:modId xmlns:p14="http://schemas.microsoft.com/office/powerpoint/2010/main" val="1205313302"/>
              </p:ext>
            </p:extLst>
          </p:nvPr>
        </p:nvGraphicFramePr>
        <p:xfrm>
          <a:off x="144780" y="922020"/>
          <a:ext cx="4594860" cy="2331720"/>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Connector: Elbow 11">
            <a:extLst>
              <a:ext uri="{FF2B5EF4-FFF2-40B4-BE49-F238E27FC236}">
                <a16:creationId xmlns:a16="http://schemas.microsoft.com/office/drawing/2014/main" id="{D602BCA6-2676-FE0D-596D-697D9D420F66}"/>
              </a:ext>
            </a:extLst>
          </p:cNvPr>
          <p:cNvCxnSpPr>
            <a:stCxn id="14" idx="3"/>
          </p:cNvCxnSpPr>
          <p:nvPr/>
        </p:nvCxnSpPr>
        <p:spPr>
          <a:xfrm>
            <a:off x="4069080" y="550724"/>
            <a:ext cx="762000" cy="27182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95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5196840" y="91440"/>
            <a:ext cx="394716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b="1" i="0" u="none" strike="noStrike" dirty="0">
                <a:solidFill>
                  <a:srgbClr val="000000"/>
                </a:solidFill>
                <a:effectLst/>
                <a:latin typeface="Calibri" panose="020F0502020204030204" pitchFamily="34" charset="0"/>
              </a:rPr>
              <a:t>Identify periods of extreme weather events, such as storms or heatwaves, by analyzing the time-based data. What patterns emerge?</a:t>
            </a:r>
            <a:r>
              <a:rPr lang="en-US" sz="1000" dirty="0"/>
              <a:t> </a:t>
            </a:r>
            <a:endParaRPr lang="en-IN" sz="10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9060" y="3274092"/>
            <a:ext cx="8976360" cy="138525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100" b="1" i="0" dirty="0">
                <a:effectLst/>
                <a:latin typeface="Söhne"/>
              </a:rPr>
              <a:t>Extreme Weather </a:t>
            </a:r>
            <a:r>
              <a:rPr lang="en-US" sz="1100" b="1" i="0" dirty="0" err="1">
                <a:effectLst/>
                <a:latin typeface="Söhne"/>
              </a:rPr>
              <a:t>Patterns:</a:t>
            </a:r>
            <a:r>
              <a:rPr lang="en-US" sz="1100" b="1" i="0" dirty="0" err="1">
                <a:solidFill>
                  <a:srgbClr val="D1D5DB"/>
                </a:solidFill>
                <a:effectLst/>
                <a:latin typeface="Söhne"/>
              </a:rPr>
              <a:t>Observation</a:t>
            </a:r>
            <a:r>
              <a:rPr lang="en-US" sz="1100" b="1" i="0" dirty="0">
                <a:solidFill>
                  <a:srgbClr val="D1D5DB"/>
                </a:solidFill>
                <a:effectLst/>
                <a:latin typeface="Söhne"/>
              </a:rPr>
              <a:t>:</a:t>
            </a:r>
            <a:r>
              <a:rPr lang="en-US" sz="1100" b="0" i="0" dirty="0">
                <a:solidFill>
                  <a:srgbClr val="D1D5DB"/>
                </a:solidFill>
                <a:effectLst/>
                <a:latin typeface="Söhne"/>
              </a:rPr>
              <a:t> Analysis of time-based data reveals distinct periods of extreme weather events, including storms and heatwaves.</a:t>
            </a:r>
          </a:p>
          <a:p>
            <a:pPr algn="l">
              <a:buFont typeface="Arial" panose="020B0604020202020204" pitchFamily="34" charset="0"/>
              <a:buChar char="•"/>
            </a:pPr>
            <a:r>
              <a:rPr lang="en-US" sz="1100" b="1" i="0" dirty="0">
                <a:solidFill>
                  <a:srgbClr val="D1D5DB"/>
                </a:solidFill>
                <a:effectLst/>
                <a:latin typeface="Söhne"/>
              </a:rPr>
              <a:t>Patterns:</a:t>
            </a:r>
            <a:endParaRPr lang="en-US" sz="1100" b="0" i="0" dirty="0">
              <a:solidFill>
                <a:srgbClr val="D1D5DB"/>
              </a:solidFill>
              <a:effectLst/>
              <a:latin typeface="Söhne"/>
            </a:endParaRPr>
          </a:p>
          <a:p>
            <a:pPr marL="742950" lvl="1" indent="-285750" algn="l">
              <a:buFont typeface="Arial" panose="020B0604020202020204" pitchFamily="34" charset="0"/>
              <a:buChar char="•"/>
            </a:pPr>
            <a:r>
              <a:rPr lang="en-US" sz="1100" b="1" i="0" dirty="0">
                <a:solidFill>
                  <a:srgbClr val="D1D5DB"/>
                </a:solidFill>
                <a:effectLst/>
                <a:latin typeface="Söhne"/>
              </a:rPr>
              <a:t>Seasonal Trends:</a:t>
            </a:r>
            <a:r>
              <a:rPr lang="en-US" sz="1100" b="0" i="0" dirty="0">
                <a:solidFill>
                  <a:srgbClr val="D1D5DB"/>
                </a:solidFill>
                <a:effectLst/>
                <a:latin typeface="Söhne"/>
              </a:rPr>
              <a:t> Certain extreme events align with specific seasons, such as storms during monsoon seasons or heatwaves in summer.</a:t>
            </a:r>
          </a:p>
          <a:p>
            <a:pPr marL="742950" lvl="1" indent="-285750" algn="l">
              <a:buFont typeface="Arial" panose="020B0604020202020204" pitchFamily="34" charset="0"/>
              <a:buChar char="•"/>
            </a:pPr>
            <a:r>
              <a:rPr lang="en-US" sz="1100" b="1" i="0" dirty="0">
                <a:solidFill>
                  <a:srgbClr val="D1D5DB"/>
                </a:solidFill>
                <a:effectLst/>
                <a:latin typeface="Söhne"/>
              </a:rPr>
              <a:t>Frequency Peaks:</a:t>
            </a:r>
            <a:r>
              <a:rPr lang="en-US" sz="1100" b="0" i="0" dirty="0">
                <a:solidFill>
                  <a:srgbClr val="D1D5DB"/>
                </a:solidFill>
                <a:effectLst/>
                <a:latin typeface="Söhne"/>
              </a:rPr>
              <a:t> There are identifiable peaks in extreme weather occurrences, suggesting recurring patterns.</a:t>
            </a:r>
          </a:p>
          <a:p>
            <a:pPr marL="742950" lvl="1" indent="-285750" algn="l">
              <a:buFont typeface="Arial" panose="020B0604020202020204" pitchFamily="34" charset="0"/>
              <a:buChar char="•"/>
            </a:pPr>
            <a:r>
              <a:rPr lang="en-US" sz="1100" b="1" i="0" dirty="0">
                <a:solidFill>
                  <a:srgbClr val="D1D5DB"/>
                </a:solidFill>
                <a:effectLst/>
                <a:latin typeface="Söhne"/>
              </a:rPr>
              <a:t>Temporal Clustering:</a:t>
            </a:r>
            <a:r>
              <a:rPr lang="en-US" sz="1100" b="0" i="0" dirty="0">
                <a:solidFill>
                  <a:srgbClr val="D1D5DB"/>
                </a:solidFill>
                <a:effectLst/>
                <a:latin typeface="Söhne"/>
              </a:rPr>
              <a:t> Extreme events may exhibit temporal clustering, occurring in close succession, indicating potential weather system influence.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D0677E3-EFF3-D139-25B6-98A1393E87FB}"/>
              </a:ext>
            </a:extLst>
          </p:cNvPr>
          <p:cNvPicPr>
            <a:picLocks noChangeAspect="1"/>
          </p:cNvPicPr>
          <p:nvPr/>
        </p:nvPicPr>
        <p:blipFill>
          <a:blip r:embed="rId3"/>
          <a:stretch>
            <a:fillRect/>
          </a:stretch>
        </p:blipFill>
        <p:spPr>
          <a:xfrm>
            <a:off x="205524" y="380999"/>
            <a:ext cx="4145496" cy="2857501"/>
          </a:xfrm>
          <a:prstGeom prst="rect">
            <a:avLst/>
          </a:prstGeom>
        </p:spPr>
      </p:pic>
      <p:graphicFrame>
        <p:nvGraphicFramePr>
          <p:cNvPr id="7" name="Chart 6">
            <a:extLst>
              <a:ext uri="{FF2B5EF4-FFF2-40B4-BE49-F238E27FC236}">
                <a16:creationId xmlns:a16="http://schemas.microsoft.com/office/drawing/2014/main" id="{2B4D58D5-7F4E-4D7D-AD04-CBEC83F1CA5B}"/>
              </a:ext>
            </a:extLst>
          </p:cNvPr>
          <p:cNvGraphicFramePr>
            <a:graphicFrameLocks/>
          </p:cNvGraphicFramePr>
          <p:nvPr>
            <p:extLst>
              <p:ext uri="{D42A27DB-BD31-4B8C-83A1-F6EECF244321}">
                <p14:modId xmlns:p14="http://schemas.microsoft.com/office/powerpoint/2010/main" val="2140502817"/>
              </p:ext>
            </p:extLst>
          </p:nvPr>
        </p:nvGraphicFramePr>
        <p:xfrm>
          <a:off x="5143715" y="670559"/>
          <a:ext cx="3879011" cy="2547669"/>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Elbow 10">
            <a:extLst>
              <a:ext uri="{FF2B5EF4-FFF2-40B4-BE49-F238E27FC236}">
                <a16:creationId xmlns:a16="http://schemas.microsoft.com/office/drawing/2014/main" id="{12103A53-EBD9-409C-B31F-0F019A7655E8}"/>
              </a:ext>
            </a:extLst>
          </p:cNvPr>
          <p:cNvCxnSpPr>
            <a:stCxn id="14" idx="1"/>
          </p:cNvCxnSpPr>
          <p:nvPr/>
        </p:nvCxnSpPr>
        <p:spPr>
          <a:xfrm rot="10800000" flipV="1">
            <a:off x="4785360" y="291494"/>
            <a:ext cx="411480" cy="2962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942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5196840" y="91440"/>
            <a:ext cx="3947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900" b="1" i="0" u="none" strike="noStrike" dirty="0">
                <a:solidFill>
                  <a:srgbClr val="000000"/>
                </a:solidFill>
                <a:effectLst/>
                <a:latin typeface="Calibri" panose="020F0502020204030204" pitchFamily="34" charset="0"/>
              </a:rPr>
              <a:t>Are there any notable differences in temperature trends between northern and southern hemisphere cities over the year? How do they relate to seasons?</a:t>
            </a:r>
            <a:r>
              <a:rPr lang="en-US" sz="900" dirty="0"/>
              <a:t> </a:t>
            </a:r>
            <a:endParaRPr lang="en-IN" sz="9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9060" y="3243314"/>
            <a:ext cx="8976360" cy="144680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400" b="0" i="0" dirty="0">
                <a:solidFill>
                  <a:srgbClr val="D1D5DB"/>
                </a:solidFill>
                <a:effectLst/>
                <a:latin typeface="Söhne"/>
              </a:rPr>
              <a:t>The analysis reveals distinct temperature trends between the Northern and Southern Hemispheres throughout the year.</a:t>
            </a:r>
          </a:p>
          <a:p>
            <a:pPr algn="l">
              <a:buFont typeface="Arial" panose="020B0604020202020204" pitchFamily="34" charset="0"/>
              <a:buChar char="•"/>
            </a:pPr>
            <a:r>
              <a:rPr lang="en-US" sz="1400" b="0" i="0" dirty="0">
                <a:solidFill>
                  <a:srgbClr val="D1D5DB"/>
                </a:solidFill>
                <a:effectLst/>
                <a:latin typeface="Söhne"/>
              </a:rPr>
              <a:t>In the Northern Hemisphere, cities experience temperature variations that correspond to the seasons, with warmer temperatures during summer months and cooler temperatures during winter.</a:t>
            </a:r>
          </a:p>
          <a:p>
            <a:pPr algn="l">
              <a:buFont typeface="Arial" panose="020B0604020202020204" pitchFamily="34" charset="0"/>
              <a:buChar char="•"/>
            </a:pPr>
            <a:r>
              <a:rPr lang="en-US" sz="1400" b="0" i="0" dirty="0">
                <a:solidFill>
                  <a:srgbClr val="D1D5DB"/>
                </a:solidFill>
                <a:effectLst/>
                <a:latin typeface="Söhne"/>
              </a:rPr>
              <a:t>Conversely, the Southern Hemisphere exhibits opposite seasonal patterns, with warmer temperatures during its summer months and cooler temperatures during its winter.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1" name="Connector: Elbow 10">
            <a:extLst>
              <a:ext uri="{FF2B5EF4-FFF2-40B4-BE49-F238E27FC236}">
                <a16:creationId xmlns:a16="http://schemas.microsoft.com/office/drawing/2014/main" id="{12103A53-EBD9-409C-B31F-0F019A7655E8}"/>
              </a:ext>
            </a:extLst>
          </p:cNvPr>
          <p:cNvCxnSpPr>
            <a:cxnSpLocks/>
            <a:stCxn id="14" idx="1"/>
          </p:cNvCxnSpPr>
          <p:nvPr/>
        </p:nvCxnSpPr>
        <p:spPr>
          <a:xfrm rot="10800000" flipV="1">
            <a:off x="4968240" y="276106"/>
            <a:ext cx="228600" cy="29623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AB322C-925F-4B78-B15E-BC83501D8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420"/>
            <a:ext cx="4876800" cy="2880360"/>
          </a:xfrm>
          <a:prstGeom prst="rect">
            <a:avLst/>
          </a:prstGeom>
        </p:spPr>
      </p:pic>
      <p:graphicFrame>
        <p:nvGraphicFramePr>
          <p:cNvPr id="10" name="Chart 9">
            <a:extLst>
              <a:ext uri="{FF2B5EF4-FFF2-40B4-BE49-F238E27FC236}">
                <a16:creationId xmlns:a16="http://schemas.microsoft.com/office/drawing/2014/main" id="{11F59D09-97DC-4391-BFA0-572F393EF7D0}"/>
              </a:ext>
            </a:extLst>
          </p:cNvPr>
          <p:cNvGraphicFramePr>
            <a:graphicFrameLocks/>
          </p:cNvGraphicFramePr>
          <p:nvPr>
            <p:extLst>
              <p:ext uri="{D42A27DB-BD31-4B8C-83A1-F6EECF244321}">
                <p14:modId xmlns:p14="http://schemas.microsoft.com/office/powerpoint/2010/main" val="4212033182"/>
              </p:ext>
            </p:extLst>
          </p:nvPr>
        </p:nvGraphicFramePr>
        <p:xfrm>
          <a:off x="5082540" y="600075"/>
          <a:ext cx="3870960" cy="24555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6926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572430" y="1761893"/>
            <a:ext cx="1077950" cy="735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 dirty="0"/>
              <a:t>WEATHER ANALYSIS</a:t>
            </a:r>
            <a:br>
              <a:rPr lang="en-US" sz="800" dirty="0"/>
            </a:br>
            <a:endParaRPr sz="800" dirty="0"/>
          </a:p>
        </p:txBody>
      </p:sp>
      <p:grpSp>
        <p:nvGrpSpPr>
          <p:cNvPr id="549" name="Google Shape;549;p35"/>
          <p:cNvGrpSpPr/>
          <p:nvPr/>
        </p:nvGrpSpPr>
        <p:grpSpPr>
          <a:xfrm>
            <a:off x="0" y="52630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0" y="-29736"/>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sp>
        <p:nvSpPr>
          <p:cNvPr id="8" name="Oval 7">
            <a:extLst>
              <a:ext uri="{FF2B5EF4-FFF2-40B4-BE49-F238E27FC236}">
                <a16:creationId xmlns:a16="http://schemas.microsoft.com/office/drawing/2014/main" id="{EDE5D7BC-980E-0826-28B5-A676A32298D2}"/>
              </a:ext>
            </a:extLst>
          </p:cNvPr>
          <p:cNvSpPr/>
          <p:nvPr/>
        </p:nvSpPr>
        <p:spPr>
          <a:xfrm>
            <a:off x="133814" y="3902927"/>
            <a:ext cx="2542478" cy="7434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MECE PRESSURE wise DASHBOARD</a:t>
            </a:r>
            <a:endParaRPr lang="en-IN" sz="11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6EE734D5-89FB-6A13-2F36-D5D96317E281}"/>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4" name="Google Shape;377;p36">
            <a:hlinkClick r:id="" action="ppaction://hlinkshowjump?jump=nextslide"/>
            <a:extLst>
              <a:ext uri="{FF2B5EF4-FFF2-40B4-BE49-F238E27FC236}">
                <a16:creationId xmlns:a16="http://schemas.microsoft.com/office/drawing/2014/main" id="{BBC82C6D-4091-0161-6257-9D75118814D0}"/>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8;p36">
            <a:hlinkClick r:id="" action="ppaction://hlinkshowjump?jump=previousslide"/>
            <a:extLst>
              <a:ext uri="{FF2B5EF4-FFF2-40B4-BE49-F238E27FC236}">
                <a16:creationId xmlns:a16="http://schemas.microsoft.com/office/drawing/2014/main" id="{B4B0AFAE-4E6B-F507-B17D-05C49A588873}"/>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5FA94FCB-F814-9EC4-0764-D1E59DBD1B48}"/>
              </a:ext>
            </a:extLst>
          </p:cNvPr>
          <p:cNvPicPr>
            <a:picLocks noChangeAspect="1"/>
          </p:cNvPicPr>
          <p:nvPr/>
        </p:nvPicPr>
        <p:blipFill>
          <a:blip r:embed="rId3"/>
          <a:stretch>
            <a:fillRect/>
          </a:stretch>
        </p:blipFill>
        <p:spPr>
          <a:xfrm>
            <a:off x="2691162" y="252760"/>
            <a:ext cx="6393366" cy="4438185"/>
          </a:xfrm>
          <a:prstGeom prst="rect">
            <a:avLst/>
          </a:prstGeom>
        </p:spPr>
      </p:pic>
    </p:spTree>
    <p:extLst>
      <p:ext uri="{BB962C8B-B14F-4D97-AF65-F5344CB8AC3E}">
        <p14:creationId xmlns:p14="http://schemas.microsoft.com/office/powerpoint/2010/main" val="4105390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5196840" y="91440"/>
            <a:ext cx="3947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900" b="1" i="0" u="none" strike="noStrike" dirty="0">
                <a:solidFill>
                  <a:srgbClr val="000000"/>
                </a:solidFill>
                <a:effectLst/>
                <a:latin typeface="Calibri" panose="020F0502020204030204" pitchFamily="34" charset="0"/>
              </a:rPr>
              <a:t>What are the consequences of prolonged periods of extreme cold or heat in specific cities? How do residents adapt to such conditions?</a:t>
            </a:r>
            <a:r>
              <a:rPr lang="en-US" sz="900" dirty="0"/>
              <a:t> </a:t>
            </a:r>
            <a:endParaRPr lang="en-IN" sz="9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91440" y="3472956"/>
            <a:ext cx="8976360" cy="1231364"/>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algn="l">
              <a:buFont typeface="Arial" panose="020B0604020202020204" pitchFamily="34" charset="0"/>
              <a:buChar char="•"/>
            </a:pPr>
            <a:r>
              <a:rPr lang="en-US" sz="1400" b="0" i="0" dirty="0">
                <a:solidFill>
                  <a:srgbClr val="D1D5DB"/>
                </a:solidFill>
                <a:effectLst/>
                <a:latin typeface="Söhne"/>
              </a:rPr>
              <a:t>Increased energy consumption: Prolonged extreme cold or heat often leads to higher energy usage for heating or cooling, impacting utility bills and energy infrastructure.</a:t>
            </a:r>
          </a:p>
          <a:p>
            <a:pPr algn="l">
              <a:buFont typeface="Arial" panose="020B0604020202020204" pitchFamily="34" charset="0"/>
              <a:buChar char="•"/>
            </a:pPr>
            <a:r>
              <a:rPr lang="en-US" sz="1400" b="0" i="0" dirty="0">
                <a:solidFill>
                  <a:srgbClr val="D1D5DB"/>
                </a:solidFill>
                <a:effectLst/>
                <a:latin typeface="Söhne"/>
              </a:rPr>
              <a:t>Health risks: Extreme temperatures can pose health risks, including heat-related illnesses or cold-related conditions, prompting residents to take precautions and seek shelter.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1" name="Connector: Elbow 10">
            <a:extLst>
              <a:ext uri="{FF2B5EF4-FFF2-40B4-BE49-F238E27FC236}">
                <a16:creationId xmlns:a16="http://schemas.microsoft.com/office/drawing/2014/main" id="{12103A53-EBD9-409C-B31F-0F019A7655E8}"/>
              </a:ext>
            </a:extLst>
          </p:cNvPr>
          <p:cNvCxnSpPr>
            <a:cxnSpLocks/>
            <a:stCxn id="14" idx="1"/>
          </p:cNvCxnSpPr>
          <p:nvPr/>
        </p:nvCxnSpPr>
        <p:spPr>
          <a:xfrm rot="10800000" flipV="1">
            <a:off x="5120640" y="276106"/>
            <a:ext cx="76200" cy="31605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Chart 11">
            <a:extLst>
              <a:ext uri="{FF2B5EF4-FFF2-40B4-BE49-F238E27FC236}">
                <a16:creationId xmlns:a16="http://schemas.microsoft.com/office/drawing/2014/main" id="{19789E0B-3E01-4D30-9CCA-FE9ACC2C6DE1}"/>
              </a:ext>
            </a:extLst>
          </p:cNvPr>
          <p:cNvGraphicFramePr>
            <a:graphicFrameLocks/>
          </p:cNvGraphicFramePr>
          <p:nvPr>
            <p:extLst>
              <p:ext uri="{D42A27DB-BD31-4B8C-83A1-F6EECF244321}">
                <p14:modId xmlns:p14="http://schemas.microsoft.com/office/powerpoint/2010/main" val="1697467976"/>
              </p:ext>
            </p:extLst>
          </p:nvPr>
        </p:nvGraphicFramePr>
        <p:xfrm>
          <a:off x="0" y="449580"/>
          <a:ext cx="4998720" cy="286512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16">
            <a:extLst>
              <a:ext uri="{FF2B5EF4-FFF2-40B4-BE49-F238E27FC236}">
                <a16:creationId xmlns:a16="http://schemas.microsoft.com/office/drawing/2014/main" id="{F796EE65-1E29-40BF-BCA0-54C3BF697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020" y="472440"/>
            <a:ext cx="3249930" cy="2910840"/>
          </a:xfrm>
          <a:prstGeom prst="rect">
            <a:avLst/>
          </a:prstGeom>
        </p:spPr>
      </p:pic>
    </p:spTree>
    <p:extLst>
      <p:ext uri="{BB962C8B-B14F-4D97-AF65-F5344CB8AC3E}">
        <p14:creationId xmlns:p14="http://schemas.microsoft.com/office/powerpoint/2010/main" val="3263185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5082540" y="114300"/>
            <a:ext cx="3947160" cy="55399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dirty="0"/>
              <a:t> </a:t>
            </a:r>
            <a:r>
              <a:rPr lang="en-US" sz="1000" b="1" i="0" u="none" strike="noStrike" dirty="0">
                <a:solidFill>
                  <a:srgbClr val="000000"/>
                </a:solidFill>
                <a:effectLst/>
                <a:latin typeface="Calibri" panose="020F0502020204030204" pitchFamily="34" charset="0"/>
              </a:rPr>
              <a:t>Investigate whether temperature anomalies (unusual deviations from the norm) coincide with certain events or environmental factors in specific cities.</a:t>
            </a:r>
            <a:r>
              <a:rPr lang="en-US" sz="1000" dirty="0"/>
              <a:t> </a:t>
            </a:r>
            <a:endParaRPr lang="en-IN" sz="1000" dirty="0"/>
          </a:p>
        </p:txBody>
      </p:sp>
      <p:sp>
        <p:nvSpPr>
          <p:cNvPr id="9" name="Rectangle 1">
            <a:extLst>
              <a:ext uri="{FF2B5EF4-FFF2-40B4-BE49-F238E27FC236}">
                <a16:creationId xmlns:a16="http://schemas.microsoft.com/office/drawing/2014/main" id="{2B98B92C-DC22-10C7-18DF-57CFFB68826A}"/>
              </a:ext>
            </a:extLst>
          </p:cNvPr>
          <p:cNvSpPr>
            <a:spLocks noChangeArrowheads="1"/>
          </p:cNvSpPr>
          <p:nvPr/>
        </p:nvSpPr>
        <p:spPr bwMode="auto">
          <a:xfrm>
            <a:off x="5181600" y="874820"/>
            <a:ext cx="3886200" cy="112364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198375"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200" b="1" i="0" dirty="0">
                <a:effectLst/>
                <a:latin typeface="Söhne"/>
              </a:rPr>
              <a:t>Event-Driven Temperature Anomalies Analysis:</a:t>
            </a:r>
            <a:r>
              <a:rPr lang="en-US" sz="1200" b="0" i="0" dirty="0">
                <a:solidFill>
                  <a:srgbClr val="D1D5DB"/>
                </a:solidFill>
                <a:effectLst/>
                <a:latin typeface="Söhne"/>
              </a:rPr>
              <a:t> Examine if unusual temperature deviations in specific cities correlate with events or environmental factors such as natural disasters, industrial activities, or seasonal changes, providing insights for further investigation or preparedness.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Arrow: Down 11">
            <a:extLst>
              <a:ext uri="{FF2B5EF4-FFF2-40B4-BE49-F238E27FC236}">
                <a16:creationId xmlns:a16="http://schemas.microsoft.com/office/drawing/2014/main" id="{7C75FDC1-F1BA-17CE-1A08-FC65E3641336}"/>
              </a:ext>
            </a:extLst>
          </p:cNvPr>
          <p:cNvSpPr/>
          <p:nvPr/>
        </p:nvSpPr>
        <p:spPr>
          <a:xfrm>
            <a:off x="6332220" y="693420"/>
            <a:ext cx="182880" cy="243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D2E2E0C-EC7B-75D1-6E18-8CCB5773A2AE}"/>
              </a:ext>
            </a:extLst>
          </p:cNvPr>
          <p:cNvPicPr>
            <a:picLocks noChangeAspect="1"/>
          </p:cNvPicPr>
          <p:nvPr/>
        </p:nvPicPr>
        <p:blipFill>
          <a:blip r:embed="rId3"/>
          <a:stretch>
            <a:fillRect/>
          </a:stretch>
        </p:blipFill>
        <p:spPr>
          <a:xfrm>
            <a:off x="4663440" y="2049780"/>
            <a:ext cx="4267200" cy="2575560"/>
          </a:xfrm>
          <a:prstGeom prst="rect">
            <a:avLst/>
          </a:prstGeom>
        </p:spPr>
      </p:pic>
      <p:graphicFrame>
        <p:nvGraphicFramePr>
          <p:cNvPr id="17" name="Chart 16">
            <a:extLst>
              <a:ext uri="{FF2B5EF4-FFF2-40B4-BE49-F238E27FC236}">
                <a16:creationId xmlns:a16="http://schemas.microsoft.com/office/drawing/2014/main" id="{BAD8D3C0-60DF-43B2-9E40-9F82C362C327}"/>
              </a:ext>
            </a:extLst>
          </p:cNvPr>
          <p:cNvGraphicFramePr>
            <a:graphicFrameLocks/>
          </p:cNvGraphicFramePr>
          <p:nvPr>
            <p:extLst>
              <p:ext uri="{D42A27DB-BD31-4B8C-83A1-F6EECF244321}">
                <p14:modId xmlns:p14="http://schemas.microsoft.com/office/powerpoint/2010/main" val="990842424"/>
              </p:ext>
            </p:extLst>
          </p:nvPr>
        </p:nvGraphicFramePr>
        <p:xfrm>
          <a:off x="129540" y="678180"/>
          <a:ext cx="4358640" cy="34747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36435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4785360" y="68580"/>
            <a:ext cx="394716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b="1" i="0" u="none" strike="noStrike" dirty="0">
                <a:solidFill>
                  <a:srgbClr val="000000"/>
                </a:solidFill>
                <a:effectLst/>
                <a:latin typeface="Calibri" panose="020F0502020204030204" pitchFamily="34" charset="0"/>
              </a:rPr>
              <a:t>Analyze the impact of temperature on energy consumption patterns in cities. Are there noticeable trends or correlations?</a:t>
            </a:r>
            <a:r>
              <a:rPr lang="en-US" sz="1000" dirty="0"/>
              <a:t> </a:t>
            </a:r>
            <a:endParaRPr lang="en-IN" sz="1000" dirty="0"/>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D85D8DC-5B6A-D90D-938B-495869F995E5}"/>
              </a:ext>
            </a:extLst>
          </p:cNvPr>
          <p:cNvSpPr>
            <a:spLocks noChangeArrowheads="1"/>
          </p:cNvSpPr>
          <p:nvPr/>
        </p:nvSpPr>
        <p:spPr bwMode="auto">
          <a:xfrm>
            <a:off x="53340" y="364938"/>
            <a:ext cx="3192780" cy="1693286"/>
          </a:xfrm>
          <a:prstGeom prst="rect">
            <a:avLst/>
          </a:prstGeom>
          <a:ln/>
        </p:spPr>
        <p:style>
          <a:lnRef idx="0">
            <a:schemeClr val="accent3"/>
          </a:lnRef>
          <a:fillRef idx="3">
            <a:schemeClr val="accent3"/>
          </a:fillRef>
          <a:effectRef idx="3">
            <a:schemeClr val="accent3"/>
          </a:effectRef>
          <a:fontRef idx="minor">
            <a:schemeClr val="lt1"/>
          </a:fontRef>
        </p:style>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FF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FF0000"/>
                </a:solidFill>
                <a:effectLst/>
                <a:latin typeface="Söhne"/>
              </a:rPr>
              <a:t>Correlation Between Temperature and Energy Consumption:</a:t>
            </a:r>
            <a:r>
              <a:rPr kumimoji="0" lang="en-US" altLang="en-US" sz="1200" b="0" i="0" u="none" strike="noStrike" cap="none" normalizeH="0" baseline="0" dirty="0">
                <a:ln>
                  <a:noFill/>
                </a:ln>
                <a:solidFill>
                  <a:srgbClr val="FF0000"/>
                </a:solidFill>
                <a:effectLst/>
                <a:latin typeface="Söhne"/>
              </a:rPr>
              <a:t> Explore how temperature variations influence energy consumption patterns in cities, identifying trends that can inform energy management strategies.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FF00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E2A02200-14ED-E392-877F-1C97919A5642}"/>
              </a:ext>
            </a:extLst>
          </p:cNvPr>
          <p:cNvSpPr>
            <a:spLocks noChangeArrowheads="1"/>
          </p:cNvSpPr>
          <p:nvPr/>
        </p:nvSpPr>
        <p:spPr bwMode="auto">
          <a:xfrm>
            <a:off x="0" y="0"/>
            <a:ext cx="207168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532EF359-DAA6-B395-8520-4E13C34439E7}"/>
              </a:ext>
            </a:extLst>
          </p:cNvPr>
          <p:cNvPicPr>
            <a:picLocks noChangeAspect="1"/>
          </p:cNvPicPr>
          <p:nvPr/>
        </p:nvPicPr>
        <p:blipFill>
          <a:blip r:embed="rId3"/>
          <a:stretch>
            <a:fillRect/>
          </a:stretch>
        </p:blipFill>
        <p:spPr>
          <a:xfrm>
            <a:off x="6541640" y="541021"/>
            <a:ext cx="2457580" cy="1706880"/>
          </a:xfrm>
          <a:prstGeom prst="rect">
            <a:avLst/>
          </a:prstGeom>
        </p:spPr>
      </p:pic>
      <p:graphicFrame>
        <p:nvGraphicFramePr>
          <p:cNvPr id="18" name="Chart 17">
            <a:extLst>
              <a:ext uri="{FF2B5EF4-FFF2-40B4-BE49-F238E27FC236}">
                <a16:creationId xmlns:a16="http://schemas.microsoft.com/office/drawing/2014/main" id="{51EC79DA-AE7E-42A9-ACDA-E4278C62CD5F}"/>
              </a:ext>
            </a:extLst>
          </p:cNvPr>
          <p:cNvGraphicFramePr>
            <a:graphicFrameLocks/>
          </p:cNvGraphicFramePr>
          <p:nvPr>
            <p:extLst>
              <p:ext uri="{D42A27DB-BD31-4B8C-83A1-F6EECF244321}">
                <p14:modId xmlns:p14="http://schemas.microsoft.com/office/powerpoint/2010/main" val="3303898026"/>
              </p:ext>
            </p:extLst>
          </p:nvPr>
        </p:nvGraphicFramePr>
        <p:xfrm>
          <a:off x="91440" y="2225039"/>
          <a:ext cx="5322778" cy="2468881"/>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18">
            <a:extLst>
              <a:ext uri="{FF2B5EF4-FFF2-40B4-BE49-F238E27FC236}">
                <a16:creationId xmlns:a16="http://schemas.microsoft.com/office/drawing/2014/main" id="{25DDDC0A-1959-4D9B-9570-17BC9C4C56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639" y="2365257"/>
            <a:ext cx="3642361" cy="2229603"/>
          </a:xfrm>
          <a:prstGeom prst="rect">
            <a:avLst/>
          </a:prstGeom>
        </p:spPr>
      </p:pic>
      <p:cxnSp>
        <p:nvCxnSpPr>
          <p:cNvPr id="21" name="Connector: Elbow 20">
            <a:extLst>
              <a:ext uri="{FF2B5EF4-FFF2-40B4-BE49-F238E27FC236}">
                <a16:creationId xmlns:a16="http://schemas.microsoft.com/office/drawing/2014/main" id="{E742EDDD-CA0A-1A6D-CE7B-6A25D3012859}"/>
              </a:ext>
            </a:extLst>
          </p:cNvPr>
          <p:cNvCxnSpPr>
            <a:stCxn id="14" idx="1"/>
            <a:endCxn id="7" idx="3"/>
          </p:cNvCxnSpPr>
          <p:nvPr/>
        </p:nvCxnSpPr>
        <p:spPr>
          <a:xfrm rot="10800000" flipV="1">
            <a:off x="3246120" y="268635"/>
            <a:ext cx="1539240" cy="9429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209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5196840" y="91440"/>
            <a:ext cx="394716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b="1" i="0" u="none" strike="noStrike" dirty="0">
                <a:solidFill>
                  <a:srgbClr val="000000"/>
                </a:solidFill>
                <a:effectLst/>
                <a:latin typeface="Calibri" panose="020F0502020204030204" pitchFamily="34" charset="0"/>
              </a:rPr>
              <a:t>How do specific wind patterns impact air quality and pollution dispersion in urban areas? Analyze wind direction data for insights.</a:t>
            </a:r>
            <a:r>
              <a:rPr lang="en-US" sz="1000" dirty="0"/>
              <a:t> </a:t>
            </a:r>
            <a:endParaRPr lang="en-IN" sz="1000" dirty="0"/>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D85D8DC-5B6A-D90D-938B-495869F995E5}"/>
              </a:ext>
            </a:extLst>
          </p:cNvPr>
          <p:cNvSpPr>
            <a:spLocks noChangeArrowheads="1"/>
          </p:cNvSpPr>
          <p:nvPr/>
        </p:nvSpPr>
        <p:spPr bwMode="auto">
          <a:xfrm>
            <a:off x="160020" y="3646151"/>
            <a:ext cx="6370320" cy="739179"/>
          </a:xfrm>
          <a:prstGeom prst="rect">
            <a:avLst/>
          </a:prstGeom>
          <a:ln/>
        </p:spPr>
        <p:style>
          <a:lnRef idx="0">
            <a:schemeClr val="accent3"/>
          </a:lnRef>
          <a:fillRef idx="3">
            <a:schemeClr val="accent3"/>
          </a:fillRef>
          <a:effectRef idx="3">
            <a:schemeClr val="accent3"/>
          </a:effectRef>
          <a:fontRef idx="minor">
            <a:schemeClr val="lt1"/>
          </a:fontRef>
        </p:style>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100" b="0" i="0" dirty="0">
                <a:solidFill>
                  <a:schemeClr val="tx1">
                    <a:lumMod val="25000"/>
                  </a:schemeClr>
                </a:solidFill>
                <a:effectLst/>
                <a:latin typeface="Söhne"/>
              </a:rPr>
              <a:t>Pollution dispersion: Wind patterns play a crucial role in dispersing air pollutants in urban areas. Higher wind speeds can help disperse pollutants, reducing localized concentrations and improving overall air quality.</a:t>
            </a:r>
            <a:endParaRPr kumimoji="0" lang="en-US" altLang="en-US" sz="1100" b="0" i="0" u="none" strike="noStrike" cap="none" normalizeH="0" baseline="0" dirty="0">
              <a:ln>
                <a:noFill/>
              </a:ln>
              <a:solidFill>
                <a:schemeClr val="tx1">
                  <a:lumMod val="25000"/>
                </a:schemeClr>
              </a:solidFill>
              <a:effectLst/>
              <a:latin typeface="Arial" panose="020B0604020202020204" pitchFamily="34" charset="0"/>
            </a:endParaRPr>
          </a:p>
        </p:txBody>
      </p:sp>
      <p:sp>
        <p:nvSpPr>
          <p:cNvPr id="8" name="Rectangle 4">
            <a:extLst>
              <a:ext uri="{FF2B5EF4-FFF2-40B4-BE49-F238E27FC236}">
                <a16:creationId xmlns:a16="http://schemas.microsoft.com/office/drawing/2014/main" id="{E2A02200-14ED-E392-877F-1C97919A5642}"/>
              </a:ext>
            </a:extLst>
          </p:cNvPr>
          <p:cNvSpPr>
            <a:spLocks noChangeArrowheads="1"/>
          </p:cNvSpPr>
          <p:nvPr/>
        </p:nvSpPr>
        <p:spPr bwMode="auto">
          <a:xfrm>
            <a:off x="0" y="0"/>
            <a:ext cx="207168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1" name="Connector: Elbow 20">
            <a:extLst>
              <a:ext uri="{FF2B5EF4-FFF2-40B4-BE49-F238E27FC236}">
                <a16:creationId xmlns:a16="http://schemas.microsoft.com/office/drawing/2014/main" id="{E742EDDD-CA0A-1A6D-CE7B-6A25D3012859}"/>
              </a:ext>
            </a:extLst>
          </p:cNvPr>
          <p:cNvCxnSpPr>
            <a:cxnSpLocks/>
            <a:stCxn id="14" idx="1"/>
            <a:endCxn id="7" idx="3"/>
          </p:cNvCxnSpPr>
          <p:nvPr/>
        </p:nvCxnSpPr>
        <p:spPr>
          <a:xfrm rot="10800000" flipH="1" flipV="1">
            <a:off x="5196840" y="291495"/>
            <a:ext cx="1333500" cy="3724246"/>
          </a:xfrm>
          <a:prstGeom prst="bentConnector5">
            <a:avLst>
              <a:gd name="adj1" fmla="val -17143"/>
              <a:gd name="adj2" fmla="val 47724"/>
              <a:gd name="adj3" fmla="val 11714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AA9AD4D5-B470-DA57-6931-747741C31581}"/>
              </a:ext>
            </a:extLst>
          </p:cNvPr>
          <p:cNvGraphicFramePr>
            <a:graphicFrameLocks/>
          </p:cNvGraphicFramePr>
          <p:nvPr>
            <p:extLst>
              <p:ext uri="{D42A27DB-BD31-4B8C-83A1-F6EECF244321}">
                <p14:modId xmlns:p14="http://schemas.microsoft.com/office/powerpoint/2010/main" val="1301125854"/>
              </p:ext>
            </p:extLst>
          </p:nvPr>
        </p:nvGraphicFramePr>
        <p:xfrm>
          <a:off x="4495800" y="853440"/>
          <a:ext cx="4572000" cy="2480310"/>
        </p:xfrm>
        <a:graphic>
          <a:graphicData uri="http://schemas.openxmlformats.org/drawingml/2006/chart">
            <c:chart xmlns:c="http://schemas.openxmlformats.org/drawingml/2006/chart" xmlns:r="http://schemas.openxmlformats.org/officeDocument/2006/relationships" r:id="rId3"/>
          </a:graphicData>
        </a:graphic>
      </p:graphicFrame>
      <p:pic>
        <p:nvPicPr>
          <p:cNvPr id="9" name="Graphic 8">
            <a:extLst>
              <a:ext uri="{FF2B5EF4-FFF2-40B4-BE49-F238E27FC236}">
                <a16:creationId xmlns:a16="http://schemas.microsoft.com/office/drawing/2014/main" id="{5A71B7D4-5FAD-0EC4-9DFF-4FAD27584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4180" y="3412807"/>
            <a:ext cx="2286000" cy="1166813"/>
          </a:xfrm>
          <a:prstGeom prst="rect">
            <a:avLst/>
          </a:prstGeom>
        </p:spPr>
      </p:pic>
      <p:pic>
        <p:nvPicPr>
          <p:cNvPr id="25" name="Picture 24">
            <a:extLst>
              <a:ext uri="{FF2B5EF4-FFF2-40B4-BE49-F238E27FC236}">
                <a16:creationId xmlns:a16="http://schemas.microsoft.com/office/drawing/2014/main" id="{C6E9C59F-4A2A-453A-B045-9433AAA5BC9A}"/>
              </a:ext>
            </a:extLst>
          </p:cNvPr>
          <p:cNvPicPr>
            <a:picLocks noChangeAspect="1"/>
          </p:cNvPicPr>
          <p:nvPr/>
        </p:nvPicPr>
        <p:blipFill>
          <a:blip r:embed="rId6"/>
          <a:stretch>
            <a:fillRect/>
          </a:stretch>
        </p:blipFill>
        <p:spPr>
          <a:xfrm>
            <a:off x="0" y="327660"/>
            <a:ext cx="4453890" cy="3070860"/>
          </a:xfrm>
          <a:prstGeom prst="rect">
            <a:avLst/>
          </a:prstGeom>
        </p:spPr>
      </p:pic>
    </p:spTree>
    <p:extLst>
      <p:ext uri="{BB962C8B-B14F-4D97-AF65-F5344CB8AC3E}">
        <p14:creationId xmlns:p14="http://schemas.microsoft.com/office/powerpoint/2010/main" val="3924993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61"/>
        <p:cNvGrpSpPr/>
        <p:nvPr/>
      </p:nvGrpSpPr>
      <p:grpSpPr>
        <a:xfrm>
          <a:off x="0" y="0"/>
          <a:ext cx="0" cy="0"/>
          <a:chOff x="0" y="0"/>
          <a:chExt cx="0" cy="0"/>
        </a:xfrm>
      </p:grpSpPr>
      <p:sp>
        <p:nvSpPr>
          <p:cNvPr id="2" name="Google Shape;377;p36">
            <a:hlinkClick r:id="" action="ppaction://hlinkshowjump?jump=nextslide"/>
            <a:extLst>
              <a:ext uri="{FF2B5EF4-FFF2-40B4-BE49-F238E27FC236}">
                <a16:creationId xmlns:a16="http://schemas.microsoft.com/office/drawing/2014/main" id="{BE55B067-7AA8-55B0-21CC-D513B487BBCE}"/>
              </a:ext>
            </a:extLst>
          </p:cNvPr>
          <p:cNvSpPr/>
          <p:nvPr/>
        </p:nvSpPr>
        <p:spPr>
          <a:xfrm rot="5400000">
            <a:off x="8364105" y="484851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6">
            <a:hlinkClick r:id="" action="ppaction://hlinkshowjump?jump=previousslide"/>
            <a:extLst>
              <a:ext uri="{FF2B5EF4-FFF2-40B4-BE49-F238E27FC236}">
                <a16:creationId xmlns:a16="http://schemas.microsoft.com/office/drawing/2014/main" id="{8D2F9078-236B-D4D5-E2AD-8E46553EEB8F}"/>
              </a:ext>
            </a:extLst>
          </p:cNvPr>
          <p:cNvSpPr/>
          <p:nvPr/>
        </p:nvSpPr>
        <p:spPr>
          <a:xfrm rot="-5400000" flipH="1">
            <a:off x="627895" y="4848516"/>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B5A51B5-1F29-BCCF-719D-706681C4D85E}"/>
              </a:ext>
            </a:extLst>
          </p:cNvPr>
          <p:cNvSpPr txBox="1"/>
          <p:nvPr/>
        </p:nvSpPr>
        <p:spPr>
          <a:xfrm>
            <a:off x="0" y="0"/>
            <a:ext cx="1676400" cy="307777"/>
          </a:xfrm>
          <a:prstGeom prst="rect">
            <a:avLst/>
          </a:prstGeom>
          <a:noFill/>
        </p:spPr>
        <p:txBody>
          <a:bodyPr wrap="square" rtlCol="0">
            <a:spAutoFit/>
          </a:bodyPr>
          <a:lstStyle/>
          <a:p>
            <a:r>
              <a:rPr lang="en-US" dirty="0">
                <a:solidFill>
                  <a:schemeClr val="tx1">
                    <a:lumMod val="10000"/>
                  </a:schemeClr>
                </a:solidFill>
              </a:rPr>
              <a:t>Weather Analysis</a:t>
            </a:r>
            <a:endParaRPr lang="en-IN" dirty="0">
              <a:solidFill>
                <a:schemeClr val="tx1">
                  <a:lumMod val="10000"/>
                </a:schemeClr>
              </a:solidFill>
            </a:endParaRPr>
          </a:p>
        </p:txBody>
      </p:sp>
      <p:sp>
        <p:nvSpPr>
          <p:cNvPr id="14" name="TextBox 13">
            <a:extLst>
              <a:ext uri="{FF2B5EF4-FFF2-40B4-BE49-F238E27FC236}">
                <a16:creationId xmlns:a16="http://schemas.microsoft.com/office/drawing/2014/main" id="{329802C1-C54D-1DCE-92A2-114EF51220C5}"/>
              </a:ext>
            </a:extLst>
          </p:cNvPr>
          <p:cNvSpPr txBox="1"/>
          <p:nvPr/>
        </p:nvSpPr>
        <p:spPr>
          <a:xfrm>
            <a:off x="0" y="518160"/>
            <a:ext cx="3947160" cy="55399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dirty="0"/>
              <a:t> </a:t>
            </a:r>
            <a:r>
              <a:rPr lang="en-US" sz="1000" b="0" i="0" u="none" strike="noStrike" dirty="0">
                <a:solidFill>
                  <a:srgbClr val="000000"/>
                </a:solidFill>
                <a:effectLst/>
                <a:latin typeface="Calibri" panose="020F0502020204030204" pitchFamily="34" charset="0"/>
              </a:rPr>
              <a:t>Identify cities prone to strong winds and the potential consequences, such as increased risk of natural disasters or challenges for transportation.</a:t>
            </a:r>
            <a:r>
              <a:rPr lang="en-US" sz="1000" dirty="0"/>
              <a:t> </a:t>
            </a:r>
            <a:endParaRPr lang="en-IN" sz="1000" dirty="0"/>
          </a:p>
        </p:txBody>
      </p:sp>
      <p:sp>
        <p:nvSpPr>
          <p:cNvPr id="16" name="Rectangle 2">
            <a:extLst>
              <a:ext uri="{FF2B5EF4-FFF2-40B4-BE49-F238E27FC236}">
                <a16:creationId xmlns:a16="http://schemas.microsoft.com/office/drawing/2014/main" id="{26F98653-F075-69A8-0AD1-841B49F6AD84}"/>
              </a:ext>
            </a:extLst>
          </p:cNvPr>
          <p:cNvSpPr>
            <a:spLocks noChangeArrowheads="1"/>
          </p:cNvSpPr>
          <p:nvPr/>
        </p:nvSpPr>
        <p:spPr bwMode="auto">
          <a:xfrm>
            <a:off x="0" y="0"/>
            <a:ext cx="16621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D85D8DC-5B6A-D90D-938B-495869F995E5}"/>
              </a:ext>
            </a:extLst>
          </p:cNvPr>
          <p:cNvSpPr>
            <a:spLocks noChangeArrowheads="1"/>
          </p:cNvSpPr>
          <p:nvPr/>
        </p:nvSpPr>
        <p:spPr bwMode="auto">
          <a:xfrm>
            <a:off x="4564380" y="3323283"/>
            <a:ext cx="4358640" cy="1323954"/>
          </a:xfrm>
          <a:prstGeom prst="rect">
            <a:avLst/>
          </a:prstGeom>
          <a:ln/>
        </p:spPr>
        <p:style>
          <a:lnRef idx="0">
            <a:schemeClr val="accent3"/>
          </a:lnRef>
          <a:fillRef idx="3">
            <a:schemeClr val="accent3"/>
          </a:fillRef>
          <a:effectRef idx="3">
            <a:schemeClr val="accent3"/>
          </a:effectRef>
          <a:fontRef idx="minor">
            <a:schemeClr val="lt1"/>
          </a:fontRef>
        </p:style>
        <p:txBody>
          <a:bodyPr vert="horz" wrap="square" lIns="0" tIns="198375" rIns="0" bIns="198375" numCol="1" anchor="ctr" anchorCtr="0" compatLnSpc="1">
            <a:prstTxWarp prst="textNoShape">
              <a:avLst/>
            </a:prstTxWarp>
            <a:spAutoFit/>
          </a:bodyPr>
          <a:lstStyle/>
          <a:p>
            <a:pPr algn="l">
              <a:buFont typeface="Arial" panose="020B0604020202020204" pitchFamily="34" charset="0"/>
              <a:buChar char="•"/>
            </a:pPr>
            <a:r>
              <a:rPr lang="en-US" sz="1000" b="0" i="0" dirty="0">
                <a:solidFill>
                  <a:schemeClr val="tx1">
                    <a:lumMod val="10000"/>
                  </a:schemeClr>
                </a:solidFill>
                <a:effectLst/>
                <a:latin typeface="Söhne"/>
              </a:rPr>
              <a:t>Vulnerability to natural disasters: Cities experiencing strong and persistent winds may be more prone to natural disasters such as hurricanes, tornadoes, or cyclones. Identifying these cities allows for better disaster preparedness and response planning.</a:t>
            </a:r>
          </a:p>
          <a:p>
            <a:br>
              <a:rPr lang="en-US" sz="1000" dirty="0">
                <a:solidFill>
                  <a:schemeClr val="tx1">
                    <a:lumMod val="10000"/>
                  </a:schemeClr>
                </a:solidFill>
              </a:rPr>
            </a:br>
            <a:endParaRPr kumimoji="0" lang="en-US" altLang="en-US" sz="1000" b="0" i="0" u="none" strike="noStrike" cap="none" normalizeH="0" baseline="0" dirty="0">
              <a:ln>
                <a:noFill/>
              </a:ln>
              <a:solidFill>
                <a:schemeClr val="tx1">
                  <a:lumMod val="10000"/>
                </a:schemeClr>
              </a:solidFill>
              <a:effectLst/>
              <a:latin typeface="Arial" panose="020B0604020202020204" pitchFamily="34" charset="0"/>
            </a:endParaRPr>
          </a:p>
        </p:txBody>
      </p:sp>
      <p:sp>
        <p:nvSpPr>
          <p:cNvPr id="8" name="Rectangle 4">
            <a:extLst>
              <a:ext uri="{FF2B5EF4-FFF2-40B4-BE49-F238E27FC236}">
                <a16:creationId xmlns:a16="http://schemas.microsoft.com/office/drawing/2014/main" id="{E2A02200-14ED-E392-877F-1C97919A5642}"/>
              </a:ext>
            </a:extLst>
          </p:cNvPr>
          <p:cNvSpPr>
            <a:spLocks noChangeArrowheads="1"/>
          </p:cNvSpPr>
          <p:nvPr/>
        </p:nvSpPr>
        <p:spPr bwMode="auto">
          <a:xfrm>
            <a:off x="0" y="0"/>
            <a:ext cx="2071688"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CB782779-C4D1-446D-B92C-208EBAD3EFC2}"/>
                  </a:ext>
                </a:extLst>
              </p:cNvPr>
              <p:cNvGraphicFramePr/>
              <p:nvPr>
                <p:extLst>
                  <p:ext uri="{D42A27DB-BD31-4B8C-83A1-F6EECF244321}">
                    <p14:modId xmlns:p14="http://schemas.microsoft.com/office/powerpoint/2010/main" val="3854124984"/>
                  </p:ext>
                </p:extLst>
              </p:nvPr>
            </p:nvGraphicFramePr>
            <p:xfrm>
              <a:off x="4362299" y="96912"/>
              <a:ext cx="4572000" cy="311110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CB782779-C4D1-446D-B92C-208EBAD3EFC2}"/>
                  </a:ext>
                </a:extLst>
              </p:cNvPr>
              <p:cNvPicPr>
                <a:picLocks noGrp="1" noRot="1" noChangeAspect="1" noMove="1" noResize="1" noEditPoints="1" noAdjustHandles="1" noChangeArrowheads="1" noChangeShapeType="1"/>
              </p:cNvPicPr>
              <p:nvPr/>
            </p:nvPicPr>
            <p:blipFill>
              <a:blip r:embed="rId4"/>
              <a:stretch>
                <a:fillRect/>
              </a:stretch>
            </p:blipFill>
            <p:spPr>
              <a:xfrm>
                <a:off x="4362299" y="96912"/>
                <a:ext cx="4572000" cy="3111107"/>
              </a:xfrm>
              <a:prstGeom prst="rect">
                <a:avLst/>
              </a:prstGeom>
            </p:spPr>
          </p:pic>
        </mc:Fallback>
      </mc:AlternateContent>
      <p:pic>
        <p:nvPicPr>
          <p:cNvPr id="15" name="Picture 14">
            <a:extLst>
              <a:ext uri="{FF2B5EF4-FFF2-40B4-BE49-F238E27FC236}">
                <a16:creationId xmlns:a16="http://schemas.microsoft.com/office/drawing/2014/main" id="{55CFD091-C072-4DA2-9006-E311F75DE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99" y="1424940"/>
            <a:ext cx="3482642" cy="2939657"/>
          </a:xfrm>
          <a:prstGeom prst="rect">
            <a:avLst/>
          </a:prstGeom>
        </p:spPr>
      </p:pic>
      <p:cxnSp>
        <p:nvCxnSpPr>
          <p:cNvPr id="18" name="Connector: Elbow 17">
            <a:extLst>
              <a:ext uri="{FF2B5EF4-FFF2-40B4-BE49-F238E27FC236}">
                <a16:creationId xmlns:a16="http://schemas.microsoft.com/office/drawing/2014/main" id="{E6593174-9FD4-79CA-6875-B91D2E51A78D}"/>
              </a:ext>
            </a:extLst>
          </p:cNvPr>
          <p:cNvCxnSpPr>
            <a:stCxn id="14" idx="3"/>
            <a:endCxn id="7" idx="1"/>
          </p:cNvCxnSpPr>
          <p:nvPr/>
        </p:nvCxnSpPr>
        <p:spPr>
          <a:xfrm>
            <a:off x="3947160" y="795159"/>
            <a:ext cx="617220" cy="3190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37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572430" y="1761893"/>
            <a:ext cx="1077950" cy="735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 dirty="0"/>
              <a:t>WEATHER ANALYSIS</a:t>
            </a:r>
            <a:br>
              <a:rPr lang="en-US" sz="800" dirty="0"/>
            </a:br>
            <a:endParaRPr sz="800" dirty="0"/>
          </a:p>
        </p:txBody>
      </p:sp>
      <p:grpSp>
        <p:nvGrpSpPr>
          <p:cNvPr id="549" name="Google Shape;549;p35"/>
          <p:cNvGrpSpPr/>
          <p:nvPr/>
        </p:nvGrpSpPr>
        <p:grpSpPr>
          <a:xfrm>
            <a:off x="0" y="52630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0" y="-29736"/>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sp>
        <p:nvSpPr>
          <p:cNvPr id="8" name="Oval 7">
            <a:extLst>
              <a:ext uri="{FF2B5EF4-FFF2-40B4-BE49-F238E27FC236}">
                <a16:creationId xmlns:a16="http://schemas.microsoft.com/office/drawing/2014/main" id="{EDE5D7BC-980E-0826-28B5-A676A32298D2}"/>
              </a:ext>
            </a:extLst>
          </p:cNvPr>
          <p:cNvSpPr/>
          <p:nvPr/>
        </p:nvSpPr>
        <p:spPr>
          <a:xfrm>
            <a:off x="133814" y="3902927"/>
            <a:ext cx="2542478" cy="7434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MECE TEMPERATURE wise DASHBOARD</a:t>
            </a:r>
            <a:endParaRPr lang="en-IN" sz="9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3BB2E45C-2D03-9F5C-1791-E9CCE9A63B32}"/>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4" name="Google Shape;377;p36">
            <a:hlinkClick r:id="" action="ppaction://hlinkshowjump?jump=nextslide"/>
            <a:extLst>
              <a:ext uri="{FF2B5EF4-FFF2-40B4-BE49-F238E27FC236}">
                <a16:creationId xmlns:a16="http://schemas.microsoft.com/office/drawing/2014/main" id="{62CCB791-E34C-CD47-C0CD-EE0711D3C1A7}"/>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8;p36">
            <a:hlinkClick r:id="" action="ppaction://hlinkshowjump?jump=previousslide"/>
            <a:extLst>
              <a:ext uri="{FF2B5EF4-FFF2-40B4-BE49-F238E27FC236}">
                <a16:creationId xmlns:a16="http://schemas.microsoft.com/office/drawing/2014/main" id="{285823F4-DB5B-93FE-6E1C-B634D9E3F1EB}"/>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F9A7639E-EA64-69D1-B3F6-EFDB70C25E43}"/>
              </a:ext>
            </a:extLst>
          </p:cNvPr>
          <p:cNvPicPr>
            <a:picLocks noChangeAspect="1"/>
          </p:cNvPicPr>
          <p:nvPr/>
        </p:nvPicPr>
        <p:blipFill>
          <a:blip r:embed="rId3"/>
          <a:stretch>
            <a:fillRect/>
          </a:stretch>
        </p:blipFill>
        <p:spPr>
          <a:xfrm>
            <a:off x="2676292" y="312234"/>
            <a:ext cx="6467708" cy="4401015"/>
          </a:xfrm>
          <a:prstGeom prst="rect">
            <a:avLst/>
          </a:prstGeom>
        </p:spPr>
      </p:pic>
    </p:spTree>
    <p:extLst>
      <p:ext uri="{BB962C8B-B14F-4D97-AF65-F5344CB8AC3E}">
        <p14:creationId xmlns:p14="http://schemas.microsoft.com/office/powerpoint/2010/main" val="403684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5"/>
          <p:cNvSpPr txBox="1">
            <a:spLocks noGrp="1"/>
          </p:cNvSpPr>
          <p:nvPr>
            <p:ph type="ctrTitle"/>
          </p:nvPr>
        </p:nvSpPr>
        <p:spPr>
          <a:xfrm>
            <a:off x="572430" y="1761893"/>
            <a:ext cx="1077950" cy="735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 dirty="0"/>
              <a:t>WEATHER ANALYSIS</a:t>
            </a:r>
            <a:br>
              <a:rPr lang="en-US" sz="800" dirty="0"/>
            </a:br>
            <a:endParaRPr sz="800" dirty="0"/>
          </a:p>
        </p:txBody>
      </p:sp>
      <p:grpSp>
        <p:nvGrpSpPr>
          <p:cNvPr id="549" name="Google Shape;549;p35"/>
          <p:cNvGrpSpPr/>
          <p:nvPr/>
        </p:nvGrpSpPr>
        <p:grpSpPr>
          <a:xfrm>
            <a:off x="0" y="526307"/>
            <a:ext cx="2704756" cy="3317718"/>
            <a:chOff x="5805216" y="2155372"/>
            <a:chExt cx="2436059" cy="2988127"/>
          </a:xfrm>
        </p:grpSpPr>
        <p:grpSp>
          <p:nvGrpSpPr>
            <p:cNvPr id="550" name="Google Shape;550;p35"/>
            <p:cNvGrpSpPr/>
            <p:nvPr/>
          </p:nvGrpSpPr>
          <p:grpSpPr>
            <a:xfrm>
              <a:off x="6541025" y="2188610"/>
              <a:ext cx="1700251" cy="2944918"/>
              <a:chOff x="6922025" y="2188610"/>
              <a:chExt cx="1700251" cy="2944918"/>
            </a:xfrm>
          </p:grpSpPr>
          <p:grpSp>
            <p:nvGrpSpPr>
              <p:cNvPr id="551" name="Google Shape;551;p35"/>
              <p:cNvGrpSpPr/>
              <p:nvPr/>
            </p:nvGrpSpPr>
            <p:grpSpPr>
              <a:xfrm>
                <a:off x="6922025" y="2188610"/>
                <a:ext cx="1695156" cy="2944918"/>
                <a:chOff x="7130775" y="2545250"/>
                <a:chExt cx="1182942" cy="2055072"/>
              </a:xfrm>
            </p:grpSpPr>
            <p:sp>
              <p:nvSpPr>
                <p:cNvPr id="552" name="Google Shape;552;p35"/>
                <p:cNvSpPr/>
                <p:nvPr/>
              </p:nvSpPr>
              <p:spPr>
                <a:xfrm>
                  <a:off x="7429989" y="4484347"/>
                  <a:ext cx="264422" cy="85821"/>
                </a:xfrm>
                <a:custGeom>
                  <a:avLst/>
                  <a:gdLst/>
                  <a:ahLst/>
                  <a:cxnLst/>
                  <a:rect l="l" t="t" r="r" b="b"/>
                  <a:pathLst>
                    <a:path w="70" h="23" extrusionOk="0">
                      <a:moveTo>
                        <a:pt x="3" y="11"/>
                      </a:moveTo>
                      <a:cubicBezTo>
                        <a:pt x="3" y="11"/>
                        <a:pt x="1" y="11"/>
                        <a:pt x="1" y="14"/>
                      </a:cubicBezTo>
                      <a:cubicBezTo>
                        <a:pt x="0" y="16"/>
                        <a:pt x="1" y="19"/>
                        <a:pt x="1" y="19"/>
                      </a:cubicBezTo>
                      <a:cubicBezTo>
                        <a:pt x="1" y="19"/>
                        <a:pt x="17" y="23"/>
                        <a:pt x="26" y="23"/>
                      </a:cubicBezTo>
                      <a:cubicBezTo>
                        <a:pt x="35" y="23"/>
                        <a:pt x="48" y="18"/>
                        <a:pt x="56" y="17"/>
                      </a:cubicBezTo>
                      <a:cubicBezTo>
                        <a:pt x="68" y="15"/>
                        <a:pt x="70" y="12"/>
                        <a:pt x="70" y="9"/>
                      </a:cubicBezTo>
                      <a:cubicBezTo>
                        <a:pt x="70" y="6"/>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5"/>
                <p:cNvSpPr/>
                <p:nvPr/>
              </p:nvSpPr>
              <p:spPr>
                <a:xfrm>
                  <a:off x="7436948" y="4417082"/>
                  <a:ext cx="252825" cy="139170"/>
                </a:xfrm>
                <a:custGeom>
                  <a:avLst/>
                  <a:gdLst/>
                  <a:ahLst/>
                  <a:cxnLst/>
                  <a:rect l="l" t="t" r="r" b="b"/>
                  <a:pathLst>
                    <a:path w="67" h="37" extrusionOk="0">
                      <a:moveTo>
                        <a:pt x="41" y="0"/>
                      </a:moveTo>
                      <a:cubicBezTo>
                        <a:pt x="41" y="0"/>
                        <a:pt x="38" y="10"/>
                        <a:pt x="28" y="15"/>
                      </a:cubicBezTo>
                      <a:cubicBezTo>
                        <a:pt x="18" y="19"/>
                        <a:pt x="8" y="21"/>
                        <a:pt x="4" y="23"/>
                      </a:cubicBezTo>
                      <a:cubicBezTo>
                        <a:pt x="0" y="25"/>
                        <a:pt x="0" y="32"/>
                        <a:pt x="0" y="32"/>
                      </a:cubicBezTo>
                      <a:cubicBezTo>
                        <a:pt x="0" y="32"/>
                        <a:pt x="9" y="37"/>
                        <a:pt x="24" y="37"/>
                      </a:cubicBezTo>
                      <a:cubicBezTo>
                        <a:pt x="38" y="36"/>
                        <a:pt x="46" y="31"/>
                        <a:pt x="52" y="30"/>
                      </a:cubicBezTo>
                      <a:cubicBezTo>
                        <a:pt x="57" y="29"/>
                        <a:pt x="67" y="28"/>
                        <a:pt x="66" y="16"/>
                      </a:cubicBezTo>
                      <a:cubicBezTo>
                        <a:pt x="64" y="4"/>
                        <a:pt x="65" y="5"/>
                        <a:pt x="64" y="0"/>
                      </a:cubicBezTo>
                      <a:cubicBezTo>
                        <a:pt x="61" y="1"/>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5"/>
                <p:cNvSpPr/>
                <p:nvPr/>
              </p:nvSpPr>
              <p:spPr>
                <a:xfrm>
                  <a:off x="7501894" y="4412443"/>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2"/>
                        <a:pt x="34" y="2"/>
                      </a:cubicBezTo>
                      <a:cubicBezTo>
                        <a:pt x="23" y="0"/>
                        <a:pt x="23" y="0"/>
                        <a:pt x="23" y="0"/>
                      </a:cubicBezTo>
                      <a:cubicBezTo>
                        <a:pt x="23" y="0"/>
                        <a:pt x="21" y="7"/>
                        <a:pt x="16" y="11"/>
                      </a:cubicBezTo>
                      <a:cubicBezTo>
                        <a:pt x="11" y="16"/>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5"/>
                <p:cNvSpPr/>
                <p:nvPr/>
              </p:nvSpPr>
              <p:spPr>
                <a:xfrm>
                  <a:off x="7664258" y="4514501"/>
                  <a:ext cx="262103" cy="85821"/>
                </a:xfrm>
                <a:custGeom>
                  <a:avLst/>
                  <a:gdLst/>
                  <a:ahLst/>
                  <a:cxnLst/>
                  <a:rect l="l" t="t" r="r" b="b"/>
                  <a:pathLst>
                    <a:path w="70" h="23" extrusionOk="0">
                      <a:moveTo>
                        <a:pt x="3" y="11"/>
                      </a:moveTo>
                      <a:cubicBezTo>
                        <a:pt x="3" y="11"/>
                        <a:pt x="1" y="11"/>
                        <a:pt x="1" y="13"/>
                      </a:cubicBezTo>
                      <a:cubicBezTo>
                        <a:pt x="0" y="16"/>
                        <a:pt x="1" y="19"/>
                        <a:pt x="1" y="19"/>
                      </a:cubicBezTo>
                      <a:cubicBezTo>
                        <a:pt x="1" y="19"/>
                        <a:pt x="17" y="23"/>
                        <a:pt x="26" y="23"/>
                      </a:cubicBezTo>
                      <a:cubicBezTo>
                        <a:pt x="35" y="23"/>
                        <a:pt x="48" y="18"/>
                        <a:pt x="56" y="17"/>
                      </a:cubicBezTo>
                      <a:cubicBezTo>
                        <a:pt x="68" y="15"/>
                        <a:pt x="70" y="12"/>
                        <a:pt x="70" y="9"/>
                      </a:cubicBezTo>
                      <a:cubicBezTo>
                        <a:pt x="70" y="5"/>
                        <a:pt x="69" y="6"/>
                        <a:pt x="70" y="3"/>
                      </a:cubicBezTo>
                      <a:cubicBezTo>
                        <a:pt x="70" y="0"/>
                        <a:pt x="64" y="2"/>
                        <a:pt x="64" y="2"/>
                      </a:cubicBezTo>
                      <a:lnTo>
                        <a:pt x="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5"/>
                <p:cNvSpPr/>
                <p:nvPr/>
              </p:nvSpPr>
              <p:spPr>
                <a:xfrm>
                  <a:off x="7671217" y="4442596"/>
                  <a:ext cx="250505" cy="143809"/>
                </a:xfrm>
                <a:custGeom>
                  <a:avLst/>
                  <a:gdLst/>
                  <a:ahLst/>
                  <a:cxnLst/>
                  <a:rect l="l" t="t" r="r" b="b"/>
                  <a:pathLst>
                    <a:path w="67" h="38" extrusionOk="0">
                      <a:moveTo>
                        <a:pt x="41" y="0"/>
                      </a:moveTo>
                      <a:cubicBezTo>
                        <a:pt x="41" y="0"/>
                        <a:pt x="38" y="11"/>
                        <a:pt x="28" y="15"/>
                      </a:cubicBezTo>
                      <a:cubicBezTo>
                        <a:pt x="18" y="20"/>
                        <a:pt x="8" y="22"/>
                        <a:pt x="4" y="24"/>
                      </a:cubicBezTo>
                      <a:cubicBezTo>
                        <a:pt x="0" y="26"/>
                        <a:pt x="0" y="33"/>
                        <a:pt x="0" y="33"/>
                      </a:cubicBezTo>
                      <a:cubicBezTo>
                        <a:pt x="0" y="33"/>
                        <a:pt x="9" y="38"/>
                        <a:pt x="24" y="38"/>
                      </a:cubicBezTo>
                      <a:cubicBezTo>
                        <a:pt x="38" y="37"/>
                        <a:pt x="46" y="32"/>
                        <a:pt x="52" y="31"/>
                      </a:cubicBezTo>
                      <a:cubicBezTo>
                        <a:pt x="57" y="30"/>
                        <a:pt x="67" y="29"/>
                        <a:pt x="66" y="17"/>
                      </a:cubicBezTo>
                      <a:cubicBezTo>
                        <a:pt x="64" y="5"/>
                        <a:pt x="65" y="6"/>
                        <a:pt x="64" y="0"/>
                      </a:cubicBezTo>
                      <a:cubicBezTo>
                        <a:pt x="61" y="2"/>
                        <a:pt x="41" y="0"/>
                        <a:pt x="41"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5"/>
                <p:cNvSpPr/>
                <p:nvPr/>
              </p:nvSpPr>
              <p:spPr>
                <a:xfrm>
                  <a:off x="7733843" y="4442596"/>
                  <a:ext cx="127572" cy="90460"/>
                </a:xfrm>
                <a:custGeom>
                  <a:avLst/>
                  <a:gdLst/>
                  <a:ahLst/>
                  <a:cxnLst/>
                  <a:rect l="l" t="t" r="r" b="b"/>
                  <a:pathLst>
                    <a:path w="34" h="24" extrusionOk="0">
                      <a:moveTo>
                        <a:pt x="0" y="20"/>
                      </a:moveTo>
                      <a:cubicBezTo>
                        <a:pt x="0" y="20"/>
                        <a:pt x="6" y="24"/>
                        <a:pt x="17" y="21"/>
                      </a:cubicBezTo>
                      <a:cubicBezTo>
                        <a:pt x="29" y="19"/>
                        <a:pt x="33" y="16"/>
                        <a:pt x="34" y="11"/>
                      </a:cubicBezTo>
                      <a:cubicBezTo>
                        <a:pt x="34" y="5"/>
                        <a:pt x="34" y="1"/>
                        <a:pt x="34" y="1"/>
                      </a:cubicBezTo>
                      <a:cubicBezTo>
                        <a:pt x="23" y="0"/>
                        <a:pt x="23" y="0"/>
                        <a:pt x="23" y="0"/>
                      </a:cubicBezTo>
                      <a:cubicBezTo>
                        <a:pt x="23" y="0"/>
                        <a:pt x="21" y="7"/>
                        <a:pt x="16" y="11"/>
                      </a:cubicBezTo>
                      <a:cubicBezTo>
                        <a:pt x="11" y="15"/>
                        <a:pt x="0" y="20"/>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5"/>
                <p:cNvSpPr/>
                <p:nvPr/>
              </p:nvSpPr>
              <p:spPr>
                <a:xfrm>
                  <a:off x="7562201" y="3707317"/>
                  <a:ext cx="180921" cy="746877"/>
                </a:xfrm>
                <a:custGeom>
                  <a:avLst/>
                  <a:gdLst/>
                  <a:ahLst/>
                  <a:cxnLst/>
                  <a:rect l="l" t="t" r="r" b="b"/>
                  <a:pathLst>
                    <a:path w="48" h="199" extrusionOk="0">
                      <a:moveTo>
                        <a:pt x="0" y="193"/>
                      </a:moveTo>
                      <a:cubicBezTo>
                        <a:pt x="12" y="199"/>
                        <a:pt x="26" y="198"/>
                        <a:pt x="37" y="191"/>
                      </a:cubicBezTo>
                      <a:cubicBezTo>
                        <a:pt x="38" y="170"/>
                        <a:pt x="41" y="79"/>
                        <a:pt x="41" y="67"/>
                      </a:cubicBezTo>
                      <a:cubicBezTo>
                        <a:pt x="41" y="48"/>
                        <a:pt x="48" y="8"/>
                        <a:pt x="48" y="8"/>
                      </a:cubicBezTo>
                      <a:cubicBezTo>
                        <a:pt x="2" y="0"/>
                        <a:pt x="2" y="0"/>
                        <a:pt x="2" y="0"/>
                      </a:cubicBezTo>
                      <a:cubicBezTo>
                        <a:pt x="2" y="0"/>
                        <a:pt x="2" y="64"/>
                        <a:pt x="2" y="92"/>
                      </a:cubicBezTo>
                      <a:cubicBezTo>
                        <a:pt x="1" y="118"/>
                        <a:pt x="0" y="181"/>
                        <a:pt x="0" y="19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5"/>
                <p:cNvSpPr/>
                <p:nvPr/>
              </p:nvSpPr>
              <p:spPr>
                <a:xfrm>
                  <a:off x="7715287" y="3728192"/>
                  <a:ext cx="211074" cy="742238"/>
                </a:xfrm>
                <a:custGeom>
                  <a:avLst/>
                  <a:gdLst/>
                  <a:ahLst/>
                  <a:cxnLst/>
                  <a:rect l="l" t="t" r="r" b="b"/>
                  <a:pathLst>
                    <a:path w="56" h="197" extrusionOk="0">
                      <a:moveTo>
                        <a:pt x="43" y="195"/>
                      </a:moveTo>
                      <a:cubicBezTo>
                        <a:pt x="45" y="195"/>
                        <a:pt x="47" y="194"/>
                        <a:pt x="49" y="194"/>
                      </a:cubicBezTo>
                      <a:cubicBezTo>
                        <a:pt x="51" y="193"/>
                        <a:pt x="53" y="192"/>
                        <a:pt x="56" y="191"/>
                      </a:cubicBezTo>
                      <a:cubicBezTo>
                        <a:pt x="55" y="175"/>
                        <a:pt x="48" y="74"/>
                        <a:pt x="47" y="61"/>
                      </a:cubicBezTo>
                      <a:cubicBezTo>
                        <a:pt x="45" y="43"/>
                        <a:pt x="47" y="2"/>
                        <a:pt x="47" y="2"/>
                      </a:cubicBezTo>
                      <a:cubicBezTo>
                        <a:pt x="0" y="0"/>
                        <a:pt x="0" y="0"/>
                        <a:pt x="0" y="0"/>
                      </a:cubicBezTo>
                      <a:cubicBezTo>
                        <a:pt x="0" y="0"/>
                        <a:pt x="7" y="63"/>
                        <a:pt x="10" y="91"/>
                      </a:cubicBezTo>
                      <a:cubicBezTo>
                        <a:pt x="12" y="117"/>
                        <a:pt x="18" y="181"/>
                        <a:pt x="20" y="193"/>
                      </a:cubicBezTo>
                      <a:cubicBezTo>
                        <a:pt x="26" y="197"/>
                        <a:pt x="35" y="197"/>
                        <a:pt x="43" y="1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5"/>
                <p:cNvSpPr/>
                <p:nvPr/>
              </p:nvSpPr>
              <p:spPr>
                <a:xfrm>
                  <a:off x="7877652" y="2651947"/>
                  <a:ext cx="436065" cy="424468"/>
                </a:xfrm>
                <a:custGeom>
                  <a:avLst/>
                  <a:gdLst/>
                  <a:ahLst/>
                  <a:cxnLst/>
                  <a:rect l="l" t="t" r="r" b="b"/>
                  <a:pathLst>
                    <a:path w="116" h="113" extrusionOk="0">
                      <a:moveTo>
                        <a:pt x="116" y="113"/>
                      </a:moveTo>
                      <a:cubicBezTo>
                        <a:pt x="116" y="113"/>
                        <a:pt x="108" y="102"/>
                        <a:pt x="85" y="95"/>
                      </a:cubicBezTo>
                      <a:cubicBezTo>
                        <a:pt x="69" y="90"/>
                        <a:pt x="57" y="90"/>
                        <a:pt x="57" y="90"/>
                      </a:cubicBezTo>
                      <a:cubicBezTo>
                        <a:pt x="57" y="90"/>
                        <a:pt x="47" y="84"/>
                        <a:pt x="32" y="77"/>
                      </a:cubicBezTo>
                      <a:cubicBezTo>
                        <a:pt x="15" y="70"/>
                        <a:pt x="0" y="70"/>
                        <a:pt x="0" y="70"/>
                      </a:cubicBezTo>
                      <a:cubicBezTo>
                        <a:pt x="14" y="22"/>
                        <a:pt x="14" y="22"/>
                        <a:pt x="14" y="22"/>
                      </a:cubicBezTo>
                      <a:cubicBezTo>
                        <a:pt x="14" y="22"/>
                        <a:pt x="40" y="0"/>
                        <a:pt x="75" y="28"/>
                      </a:cubicBezTo>
                      <a:cubicBezTo>
                        <a:pt x="110" y="57"/>
                        <a:pt x="116" y="113"/>
                        <a:pt x="116" y="11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5"/>
                <p:cNvSpPr/>
                <p:nvPr/>
              </p:nvSpPr>
              <p:spPr>
                <a:xfrm>
                  <a:off x="7457823" y="2610196"/>
                  <a:ext cx="473177" cy="303854"/>
                </a:xfrm>
                <a:custGeom>
                  <a:avLst/>
                  <a:gdLst/>
                  <a:ahLst/>
                  <a:cxnLst/>
                  <a:rect l="l" t="t" r="r" b="b"/>
                  <a:pathLst>
                    <a:path w="126" h="81" extrusionOk="0">
                      <a:moveTo>
                        <a:pt x="0" y="36"/>
                      </a:moveTo>
                      <a:cubicBezTo>
                        <a:pt x="0" y="36"/>
                        <a:pt x="14" y="41"/>
                        <a:pt x="28" y="49"/>
                      </a:cubicBezTo>
                      <a:cubicBezTo>
                        <a:pt x="43" y="58"/>
                        <a:pt x="52" y="65"/>
                        <a:pt x="52" y="65"/>
                      </a:cubicBezTo>
                      <a:cubicBezTo>
                        <a:pt x="52" y="65"/>
                        <a:pt x="64" y="65"/>
                        <a:pt x="81" y="69"/>
                      </a:cubicBezTo>
                      <a:cubicBezTo>
                        <a:pt x="99" y="72"/>
                        <a:pt x="112" y="81"/>
                        <a:pt x="112" y="81"/>
                      </a:cubicBezTo>
                      <a:cubicBezTo>
                        <a:pt x="126" y="33"/>
                        <a:pt x="126" y="33"/>
                        <a:pt x="126" y="33"/>
                      </a:cubicBezTo>
                      <a:cubicBezTo>
                        <a:pt x="126" y="33"/>
                        <a:pt x="118" y="0"/>
                        <a:pt x="72" y="4"/>
                      </a:cubicBezTo>
                      <a:cubicBezTo>
                        <a:pt x="27" y="7"/>
                        <a:pt x="0" y="36"/>
                        <a:pt x="0"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5"/>
                <p:cNvSpPr/>
                <p:nvPr/>
              </p:nvSpPr>
              <p:spPr>
                <a:xfrm>
                  <a:off x="7130775" y="3176153"/>
                  <a:ext cx="231949" cy="90460"/>
                </a:xfrm>
                <a:custGeom>
                  <a:avLst/>
                  <a:gdLst/>
                  <a:ahLst/>
                  <a:cxnLst/>
                  <a:rect l="l" t="t" r="r" b="b"/>
                  <a:pathLst>
                    <a:path w="62" h="24" extrusionOk="0">
                      <a:moveTo>
                        <a:pt x="61" y="11"/>
                      </a:moveTo>
                      <a:cubicBezTo>
                        <a:pt x="61" y="11"/>
                        <a:pt x="50" y="5"/>
                        <a:pt x="45" y="4"/>
                      </a:cubicBezTo>
                      <a:cubicBezTo>
                        <a:pt x="41" y="4"/>
                        <a:pt x="38" y="4"/>
                        <a:pt x="33" y="2"/>
                      </a:cubicBezTo>
                      <a:cubicBezTo>
                        <a:pt x="27" y="1"/>
                        <a:pt x="27" y="1"/>
                        <a:pt x="25" y="1"/>
                      </a:cubicBezTo>
                      <a:cubicBezTo>
                        <a:pt x="22" y="0"/>
                        <a:pt x="23" y="4"/>
                        <a:pt x="24" y="5"/>
                      </a:cubicBezTo>
                      <a:cubicBezTo>
                        <a:pt x="26" y="6"/>
                        <a:pt x="29" y="7"/>
                        <a:pt x="29" y="7"/>
                      </a:cubicBezTo>
                      <a:cubicBezTo>
                        <a:pt x="29" y="7"/>
                        <a:pt x="19" y="10"/>
                        <a:pt x="13" y="8"/>
                      </a:cubicBezTo>
                      <a:cubicBezTo>
                        <a:pt x="7" y="6"/>
                        <a:pt x="8" y="5"/>
                        <a:pt x="4" y="5"/>
                      </a:cubicBezTo>
                      <a:cubicBezTo>
                        <a:pt x="0" y="6"/>
                        <a:pt x="4" y="11"/>
                        <a:pt x="6" y="15"/>
                      </a:cubicBezTo>
                      <a:cubicBezTo>
                        <a:pt x="9" y="19"/>
                        <a:pt x="21" y="23"/>
                        <a:pt x="27" y="22"/>
                      </a:cubicBezTo>
                      <a:cubicBezTo>
                        <a:pt x="33" y="20"/>
                        <a:pt x="43" y="18"/>
                        <a:pt x="48" y="21"/>
                      </a:cubicBezTo>
                      <a:cubicBezTo>
                        <a:pt x="53" y="23"/>
                        <a:pt x="56" y="24"/>
                        <a:pt x="56" y="24"/>
                      </a:cubicBezTo>
                      <a:cubicBezTo>
                        <a:pt x="56" y="24"/>
                        <a:pt x="62" y="18"/>
                        <a:pt x="61" y="11"/>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5"/>
                <p:cNvSpPr/>
                <p:nvPr/>
              </p:nvSpPr>
              <p:spPr>
                <a:xfrm>
                  <a:off x="7307056" y="3011469"/>
                  <a:ext cx="303853" cy="357202"/>
                </a:xfrm>
                <a:custGeom>
                  <a:avLst/>
                  <a:gdLst/>
                  <a:ahLst/>
                  <a:cxnLst/>
                  <a:rect l="l" t="t" r="r" b="b"/>
                  <a:pathLst>
                    <a:path w="81" h="95" extrusionOk="0">
                      <a:moveTo>
                        <a:pt x="76" y="0"/>
                      </a:moveTo>
                      <a:cubicBezTo>
                        <a:pt x="76" y="0"/>
                        <a:pt x="69" y="9"/>
                        <a:pt x="58" y="26"/>
                      </a:cubicBezTo>
                      <a:cubicBezTo>
                        <a:pt x="53" y="32"/>
                        <a:pt x="51" y="37"/>
                        <a:pt x="51" y="40"/>
                      </a:cubicBezTo>
                      <a:cubicBezTo>
                        <a:pt x="51" y="45"/>
                        <a:pt x="47" y="48"/>
                        <a:pt x="45" y="49"/>
                      </a:cubicBezTo>
                      <a:cubicBezTo>
                        <a:pt x="42" y="51"/>
                        <a:pt x="48" y="54"/>
                        <a:pt x="44" y="56"/>
                      </a:cubicBezTo>
                      <a:cubicBezTo>
                        <a:pt x="41" y="58"/>
                        <a:pt x="37" y="56"/>
                        <a:pt x="35" y="55"/>
                      </a:cubicBezTo>
                      <a:cubicBezTo>
                        <a:pt x="29" y="52"/>
                        <a:pt x="16" y="49"/>
                        <a:pt x="14" y="49"/>
                      </a:cubicBezTo>
                      <a:cubicBezTo>
                        <a:pt x="13" y="49"/>
                        <a:pt x="12" y="49"/>
                        <a:pt x="11" y="49"/>
                      </a:cubicBezTo>
                      <a:cubicBezTo>
                        <a:pt x="9" y="58"/>
                        <a:pt x="7" y="66"/>
                        <a:pt x="0" y="71"/>
                      </a:cubicBezTo>
                      <a:cubicBezTo>
                        <a:pt x="4" y="75"/>
                        <a:pt x="12" y="82"/>
                        <a:pt x="22" y="85"/>
                      </a:cubicBezTo>
                      <a:cubicBezTo>
                        <a:pt x="31" y="88"/>
                        <a:pt x="48" y="95"/>
                        <a:pt x="52" y="95"/>
                      </a:cubicBezTo>
                      <a:cubicBezTo>
                        <a:pt x="61" y="95"/>
                        <a:pt x="81" y="73"/>
                        <a:pt x="81" y="73"/>
                      </a:cubicBezTo>
                      <a:lnTo>
                        <a:pt x="7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5"/>
                <p:cNvSpPr/>
                <p:nvPr/>
              </p:nvSpPr>
              <p:spPr>
                <a:xfrm>
                  <a:off x="7648022" y="2932606"/>
                  <a:ext cx="185560" cy="183240"/>
                </a:xfrm>
                <a:custGeom>
                  <a:avLst/>
                  <a:gdLst/>
                  <a:ahLst/>
                  <a:cxnLst/>
                  <a:rect l="l" t="t" r="r" b="b"/>
                  <a:pathLst>
                    <a:path w="49" h="49" extrusionOk="0">
                      <a:moveTo>
                        <a:pt x="12" y="6"/>
                      </a:moveTo>
                      <a:cubicBezTo>
                        <a:pt x="12" y="6"/>
                        <a:pt x="15" y="17"/>
                        <a:pt x="12" y="23"/>
                      </a:cubicBezTo>
                      <a:cubicBezTo>
                        <a:pt x="10" y="28"/>
                        <a:pt x="0" y="31"/>
                        <a:pt x="0" y="31"/>
                      </a:cubicBezTo>
                      <a:cubicBezTo>
                        <a:pt x="0" y="31"/>
                        <a:pt x="8" y="49"/>
                        <a:pt x="26" y="49"/>
                      </a:cubicBezTo>
                      <a:cubicBezTo>
                        <a:pt x="40" y="49"/>
                        <a:pt x="49" y="30"/>
                        <a:pt x="49" y="30"/>
                      </a:cubicBezTo>
                      <a:cubicBezTo>
                        <a:pt x="49" y="30"/>
                        <a:pt x="37" y="27"/>
                        <a:pt x="36" y="23"/>
                      </a:cubicBezTo>
                      <a:cubicBezTo>
                        <a:pt x="35" y="18"/>
                        <a:pt x="36" y="0"/>
                        <a:pt x="36" y="0"/>
                      </a:cubicBezTo>
                      <a:lnTo>
                        <a:pt x="12" y="6"/>
                      </a:lnTo>
                      <a:close/>
                    </a:path>
                  </a:pathLst>
                </a:custGeom>
                <a:solidFill>
                  <a:srgbClr val="F499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5"/>
                <p:cNvSpPr/>
                <p:nvPr/>
              </p:nvSpPr>
              <p:spPr>
                <a:xfrm>
                  <a:off x="7624827" y="2770241"/>
                  <a:ext cx="178601" cy="227310"/>
                </a:xfrm>
                <a:custGeom>
                  <a:avLst/>
                  <a:gdLst/>
                  <a:ahLst/>
                  <a:cxnLst/>
                  <a:rect l="l" t="t" r="r" b="b"/>
                  <a:pathLst>
                    <a:path w="47" h="60" extrusionOk="0">
                      <a:moveTo>
                        <a:pt x="0" y="24"/>
                      </a:moveTo>
                      <a:cubicBezTo>
                        <a:pt x="0" y="41"/>
                        <a:pt x="8" y="55"/>
                        <a:pt x="16" y="57"/>
                      </a:cubicBezTo>
                      <a:cubicBezTo>
                        <a:pt x="27" y="60"/>
                        <a:pt x="45" y="47"/>
                        <a:pt x="45" y="30"/>
                      </a:cubicBezTo>
                      <a:cubicBezTo>
                        <a:pt x="45" y="24"/>
                        <a:pt x="47" y="16"/>
                        <a:pt x="45" y="11"/>
                      </a:cubicBezTo>
                      <a:cubicBezTo>
                        <a:pt x="41" y="3"/>
                        <a:pt x="31" y="0"/>
                        <a:pt x="24" y="0"/>
                      </a:cubicBezTo>
                      <a:cubicBezTo>
                        <a:pt x="12" y="0"/>
                        <a:pt x="0" y="0"/>
                        <a:pt x="0" y="24"/>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5"/>
                <p:cNvSpPr/>
                <p:nvPr/>
              </p:nvSpPr>
              <p:spPr>
                <a:xfrm>
                  <a:off x="7587715" y="2737768"/>
                  <a:ext cx="224991" cy="194837"/>
                </a:xfrm>
                <a:custGeom>
                  <a:avLst/>
                  <a:gdLst/>
                  <a:ahLst/>
                  <a:cxnLst/>
                  <a:rect l="l" t="t" r="r" b="b"/>
                  <a:pathLst>
                    <a:path w="60" h="52" extrusionOk="0">
                      <a:moveTo>
                        <a:pt x="10" y="26"/>
                      </a:moveTo>
                      <a:cubicBezTo>
                        <a:pt x="16" y="29"/>
                        <a:pt x="26" y="30"/>
                        <a:pt x="33" y="30"/>
                      </a:cubicBezTo>
                      <a:cubicBezTo>
                        <a:pt x="41" y="30"/>
                        <a:pt x="47" y="31"/>
                        <a:pt x="47" y="31"/>
                      </a:cubicBezTo>
                      <a:cubicBezTo>
                        <a:pt x="47" y="31"/>
                        <a:pt x="48" y="34"/>
                        <a:pt x="49" y="39"/>
                      </a:cubicBezTo>
                      <a:cubicBezTo>
                        <a:pt x="50" y="44"/>
                        <a:pt x="52" y="52"/>
                        <a:pt x="52" y="52"/>
                      </a:cubicBezTo>
                      <a:cubicBezTo>
                        <a:pt x="52" y="52"/>
                        <a:pt x="57" y="46"/>
                        <a:pt x="59" y="30"/>
                      </a:cubicBezTo>
                      <a:cubicBezTo>
                        <a:pt x="60" y="23"/>
                        <a:pt x="60" y="12"/>
                        <a:pt x="52" y="11"/>
                      </a:cubicBezTo>
                      <a:cubicBezTo>
                        <a:pt x="41" y="0"/>
                        <a:pt x="26" y="4"/>
                        <a:pt x="20" y="5"/>
                      </a:cubicBezTo>
                      <a:cubicBezTo>
                        <a:pt x="15" y="6"/>
                        <a:pt x="12" y="5"/>
                        <a:pt x="12" y="5"/>
                      </a:cubicBezTo>
                      <a:cubicBezTo>
                        <a:pt x="12" y="5"/>
                        <a:pt x="13" y="7"/>
                        <a:pt x="15" y="9"/>
                      </a:cubicBezTo>
                      <a:cubicBezTo>
                        <a:pt x="14" y="11"/>
                        <a:pt x="5" y="9"/>
                        <a:pt x="5" y="9"/>
                      </a:cubicBezTo>
                      <a:cubicBezTo>
                        <a:pt x="5" y="9"/>
                        <a:pt x="6" y="12"/>
                        <a:pt x="10" y="15"/>
                      </a:cubicBezTo>
                      <a:cubicBezTo>
                        <a:pt x="7" y="15"/>
                        <a:pt x="0" y="13"/>
                        <a:pt x="0" y="13"/>
                      </a:cubicBezTo>
                      <a:cubicBezTo>
                        <a:pt x="0" y="13"/>
                        <a:pt x="5" y="24"/>
                        <a:pt x="10"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5"/>
                <p:cNvSpPr/>
                <p:nvPr/>
              </p:nvSpPr>
              <p:spPr>
                <a:xfrm>
                  <a:off x="7761677" y="2853743"/>
                  <a:ext cx="32473" cy="60307"/>
                </a:xfrm>
                <a:custGeom>
                  <a:avLst/>
                  <a:gdLst/>
                  <a:ahLst/>
                  <a:cxnLst/>
                  <a:rect l="l" t="t" r="r" b="b"/>
                  <a:pathLst>
                    <a:path w="9" h="16" extrusionOk="0">
                      <a:moveTo>
                        <a:pt x="0" y="7"/>
                      </a:moveTo>
                      <a:cubicBezTo>
                        <a:pt x="0" y="7"/>
                        <a:pt x="4" y="0"/>
                        <a:pt x="7" y="4"/>
                      </a:cubicBezTo>
                      <a:cubicBezTo>
                        <a:pt x="9" y="8"/>
                        <a:pt x="6" y="15"/>
                        <a:pt x="3" y="15"/>
                      </a:cubicBezTo>
                      <a:cubicBezTo>
                        <a:pt x="1" y="16"/>
                        <a:pt x="0" y="7"/>
                        <a:pt x="0" y="7"/>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5"/>
                <p:cNvSpPr/>
                <p:nvPr/>
              </p:nvSpPr>
              <p:spPr>
                <a:xfrm>
                  <a:off x="7545964" y="2981315"/>
                  <a:ext cx="391994" cy="848935"/>
                </a:xfrm>
                <a:custGeom>
                  <a:avLst/>
                  <a:gdLst/>
                  <a:ahLst/>
                  <a:cxnLst/>
                  <a:rect l="l" t="t" r="r" b="b"/>
                  <a:pathLst>
                    <a:path w="104" h="226" extrusionOk="0">
                      <a:moveTo>
                        <a:pt x="3" y="140"/>
                      </a:moveTo>
                      <a:cubicBezTo>
                        <a:pt x="3" y="148"/>
                        <a:pt x="0" y="189"/>
                        <a:pt x="0" y="214"/>
                      </a:cubicBezTo>
                      <a:cubicBezTo>
                        <a:pt x="8" y="219"/>
                        <a:pt x="20" y="223"/>
                        <a:pt x="30" y="225"/>
                      </a:cubicBezTo>
                      <a:cubicBezTo>
                        <a:pt x="32" y="220"/>
                        <a:pt x="34" y="202"/>
                        <a:pt x="34" y="202"/>
                      </a:cubicBezTo>
                      <a:cubicBezTo>
                        <a:pt x="34" y="202"/>
                        <a:pt x="37" y="221"/>
                        <a:pt x="38" y="225"/>
                      </a:cubicBezTo>
                      <a:cubicBezTo>
                        <a:pt x="59" y="226"/>
                        <a:pt x="86" y="222"/>
                        <a:pt x="102" y="215"/>
                      </a:cubicBezTo>
                      <a:cubicBezTo>
                        <a:pt x="102" y="199"/>
                        <a:pt x="100" y="186"/>
                        <a:pt x="99" y="170"/>
                      </a:cubicBezTo>
                      <a:cubicBezTo>
                        <a:pt x="97" y="134"/>
                        <a:pt x="95" y="131"/>
                        <a:pt x="94" y="106"/>
                      </a:cubicBezTo>
                      <a:cubicBezTo>
                        <a:pt x="93" y="69"/>
                        <a:pt x="104" y="42"/>
                        <a:pt x="94" y="21"/>
                      </a:cubicBezTo>
                      <a:cubicBezTo>
                        <a:pt x="91" y="14"/>
                        <a:pt x="79" y="9"/>
                        <a:pt x="71" y="7"/>
                      </a:cubicBezTo>
                      <a:cubicBezTo>
                        <a:pt x="51" y="18"/>
                        <a:pt x="39" y="5"/>
                        <a:pt x="39" y="5"/>
                      </a:cubicBezTo>
                      <a:cubicBezTo>
                        <a:pt x="39" y="5"/>
                        <a:pt x="24" y="0"/>
                        <a:pt x="12" y="8"/>
                      </a:cubicBezTo>
                      <a:cubicBezTo>
                        <a:pt x="9" y="12"/>
                        <a:pt x="6" y="30"/>
                        <a:pt x="5" y="42"/>
                      </a:cubicBezTo>
                      <a:cubicBezTo>
                        <a:pt x="4" y="56"/>
                        <a:pt x="4" y="129"/>
                        <a:pt x="3"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5"/>
                <p:cNvSpPr/>
                <p:nvPr/>
              </p:nvSpPr>
              <p:spPr>
                <a:xfrm>
                  <a:off x="7780233" y="3030025"/>
                  <a:ext cx="194837" cy="398953"/>
                </a:xfrm>
                <a:custGeom>
                  <a:avLst/>
                  <a:gdLst/>
                  <a:ahLst/>
                  <a:cxnLst/>
                  <a:rect l="l" t="t" r="r" b="b"/>
                  <a:pathLst>
                    <a:path w="52" h="106" extrusionOk="0">
                      <a:moveTo>
                        <a:pt x="40" y="99"/>
                      </a:moveTo>
                      <a:cubicBezTo>
                        <a:pt x="52" y="88"/>
                        <a:pt x="48" y="46"/>
                        <a:pt x="48" y="35"/>
                      </a:cubicBezTo>
                      <a:cubicBezTo>
                        <a:pt x="48" y="22"/>
                        <a:pt x="37" y="6"/>
                        <a:pt x="28" y="3"/>
                      </a:cubicBezTo>
                      <a:cubicBezTo>
                        <a:pt x="19" y="0"/>
                        <a:pt x="17" y="21"/>
                        <a:pt x="14" y="33"/>
                      </a:cubicBezTo>
                      <a:cubicBezTo>
                        <a:pt x="11" y="44"/>
                        <a:pt x="13" y="72"/>
                        <a:pt x="13" y="72"/>
                      </a:cubicBezTo>
                      <a:cubicBezTo>
                        <a:pt x="13" y="72"/>
                        <a:pt x="11" y="75"/>
                        <a:pt x="8" y="76"/>
                      </a:cubicBezTo>
                      <a:cubicBezTo>
                        <a:pt x="5" y="76"/>
                        <a:pt x="5" y="86"/>
                        <a:pt x="0" y="92"/>
                      </a:cubicBezTo>
                      <a:cubicBezTo>
                        <a:pt x="9" y="103"/>
                        <a:pt x="33" y="106"/>
                        <a:pt x="40" y="9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5"/>
                <p:cNvSpPr/>
                <p:nvPr/>
              </p:nvSpPr>
              <p:spPr>
                <a:xfrm>
                  <a:off x="7592354" y="3027705"/>
                  <a:ext cx="115975" cy="524206"/>
                </a:xfrm>
                <a:custGeom>
                  <a:avLst/>
                  <a:gdLst/>
                  <a:ahLst/>
                  <a:cxnLst/>
                  <a:rect l="l" t="t" r="r" b="b"/>
                  <a:pathLst>
                    <a:path w="31" h="140" extrusionOk="0">
                      <a:moveTo>
                        <a:pt x="14" y="0"/>
                      </a:moveTo>
                      <a:cubicBezTo>
                        <a:pt x="14" y="0"/>
                        <a:pt x="5" y="31"/>
                        <a:pt x="3" y="52"/>
                      </a:cubicBezTo>
                      <a:cubicBezTo>
                        <a:pt x="1" y="73"/>
                        <a:pt x="0" y="130"/>
                        <a:pt x="0" y="130"/>
                      </a:cubicBezTo>
                      <a:cubicBezTo>
                        <a:pt x="0" y="130"/>
                        <a:pt x="6" y="136"/>
                        <a:pt x="14" y="138"/>
                      </a:cubicBezTo>
                      <a:cubicBezTo>
                        <a:pt x="21" y="140"/>
                        <a:pt x="27" y="138"/>
                        <a:pt x="27" y="138"/>
                      </a:cubicBezTo>
                      <a:cubicBezTo>
                        <a:pt x="27" y="138"/>
                        <a:pt x="27" y="63"/>
                        <a:pt x="27" y="44"/>
                      </a:cubicBezTo>
                      <a:cubicBezTo>
                        <a:pt x="28" y="24"/>
                        <a:pt x="31" y="4"/>
                        <a:pt x="31" y="4"/>
                      </a:cubicBez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5"/>
                <p:cNvSpPr/>
                <p:nvPr/>
              </p:nvSpPr>
              <p:spPr>
                <a:xfrm>
                  <a:off x="7624827" y="3048580"/>
                  <a:ext cx="76543" cy="83502"/>
                </a:xfrm>
                <a:custGeom>
                  <a:avLst/>
                  <a:gdLst/>
                  <a:ahLst/>
                  <a:cxnLst/>
                  <a:rect l="l" t="t" r="r" b="b"/>
                  <a:pathLst>
                    <a:path w="20" h="22" extrusionOk="0">
                      <a:moveTo>
                        <a:pt x="3" y="0"/>
                      </a:moveTo>
                      <a:cubicBezTo>
                        <a:pt x="0" y="12"/>
                        <a:pt x="0" y="12"/>
                        <a:pt x="0" y="12"/>
                      </a:cubicBezTo>
                      <a:cubicBezTo>
                        <a:pt x="0" y="12"/>
                        <a:pt x="4" y="17"/>
                        <a:pt x="8" y="18"/>
                      </a:cubicBezTo>
                      <a:cubicBezTo>
                        <a:pt x="13" y="20"/>
                        <a:pt x="19" y="22"/>
                        <a:pt x="19" y="22"/>
                      </a:cubicBezTo>
                      <a:cubicBezTo>
                        <a:pt x="20" y="11"/>
                        <a:pt x="20" y="11"/>
                        <a:pt x="20" y="11"/>
                      </a:cubicBezTo>
                      <a:lnTo>
                        <a:pt x="3"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5"/>
                <p:cNvSpPr/>
                <p:nvPr/>
              </p:nvSpPr>
              <p:spPr>
                <a:xfrm>
                  <a:off x="7615549" y="2932606"/>
                  <a:ext cx="238908" cy="180921"/>
                </a:xfrm>
                <a:custGeom>
                  <a:avLst/>
                  <a:gdLst/>
                  <a:ahLst/>
                  <a:cxnLst/>
                  <a:rect l="l" t="t" r="r" b="b"/>
                  <a:pathLst>
                    <a:path w="64" h="48" extrusionOk="0">
                      <a:moveTo>
                        <a:pt x="3" y="27"/>
                      </a:moveTo>
                      <a:cubicBezTo>
                        <a:pt x="3" y="27"/>
                        <a:pt x="5" y="37"/>
                        <a:pt x="13" y="41"/>
                      </a:cubicBezTo>
                      <a:cubicBezTo>
                        <a:pt x="29" y="48"/>
                        <a:pt x="54" y="38"/>
                        <a:pt x="64" y="26"/>
                      </a:cubicBezTo>
                      <a:cubicBezTo>
                        <a:pt x="64" y="26"/>
                        <a:pt x="64" y="25"/>
                        <a:pt x="64" y="25"/>
                      </a:cubicBezTo>
                      <a:cubicBezTo>
                        <a:pt x="64" y="21"/>
                        <a:pt x="63" y="17"/>
                        <a:pt x="60" y="15"/>
                      </a:cubicBezTo>
                      <a:cubicBezTo>
                        <a:pt x="58" y="14"/>
                        <a:pt x="51" y="14"/>
                        <a:pt x="52" y="11"/>
                      </a:cubicBezTo>
                      <a:cubicBezTo>
                        <a:pt x="53" y="9"/>
                        <a:pt x="54" y="7"/>
                        <a:pt x="54" y="5"/>
                      </a:cubicBezTo>
                      <a:cubicBezTo>
                        <a:pt x="54" y="0"/>
                        <a:pt x="45" y="0"/>
                        <a:pt x="45" y="0"/>
                      </a:cubicBezTo>
                      <a:cubicBezTo>
                        <a:pt x="45" y="0"/>
                        <a:pt x="38" y="8"/>
                        <a:pt x="27" y="12"/>
                      </a:cubicBezTo>
                      <a:cubicBezTo>
                        <a:pt x="19" y="16"/>
                        <a:pt x="14" y="12"/>
                        <a:pt x="9" y="4"/>
                      </a:cubicBezTo>
                      <a:cubicBezTo>
                        <a:pt x="9" y="4"/>
                        <a:pt x="0" y="9"/>
                        <a:pt x="3" y="12"/>
                      </a:cubicBezTo>
                      <a:cubicBezTo>
                        <a:pt x="6" y="16"/>
                        <a:pt x="4" y="15"/>
                        <a:pt x="2" y="19"/>
                      </a:cubicBezTo>
                      <a:cubicBezTo>
                        <a:pt x="0" y="22"/>
                        <a:pt x="3" y="26"/>
                        <a:pt x="3"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5"/>
                <p:cNvSpPr/>
                <p:nvPr/>
              </p:nvSpPr>
              <p:spPr>
                <a:xfrm>
                  <a:off x="7745441" y="2763283"/>
                  <a:ext cx="211074" cy="503330"/>
                </a:xfrm>
                <a:custGeom>
                  <a:avLst/>
                  <a:gdLst/>
                  <a:ahLst/>
                  <a:cxnLst/>
                  <a:rect l="l" t="t" r="r" b="b"/>
                  <a:pathLst>
                    <a:path w="56" h="134" extrusionOk="0">
                      <a:moveTo>
                        <a:pt x="0" y="134"/>
                      </a:moveTo>
                      <a:cubicBezTo>
                        <a:pt x="54" y="0"/>
                        <a:pt x="54" y="0"/>
                        <a:pt x="54" y="0"/>
                      </a:cubicBezTo>
                      <a:cubicBezTo>
                        <a:pt x="56" y="2"/>
                        <a:pt x="56" y="2"/>
                        <a:pt x="56" y="2"/>
                      </a:cubicBezTo>
                      <a:cubicBezTo>
                        <a:pt x="3" y="134"/>
                        <a:pt x="3" y="134"/>
                        <a:pt x="3" y="134"/>
                      </a:cubicBezTo>
                      <a:cubicBezTo>
                        <a:pt x="2" y="134"/>
                        <a:pt x="1" y="134"/>
                        <a:pt x="0" y="1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5"/>
                <p:cNvSpPr/>
                <p:nvPr/>
              </p:nvSpPr>
              <p:spPr>
                <a:xfrm>
                  <a:off x="7458985" y="2610195"/>
                  <a:ext cx="244696" cy="136846"/>
                </a:xfrm>
                <a:custGeom>
                  <a:avLst/>
                  <a:gdLst/>
                  <a:ahLst/>
                  <a:cxnLst/>
                  <a:rect l="l" t="t" r="r" b="b"/>
                  <a:pathLst>
                    <a:path w="56" h="33" extrusionOk="0">
                      <a:moveTo>
                        <a:pt x="56" y="0"/>
                      </a:moveTo>
                      <a:cubicBezTo>
                        <a:pt x="56" y="0"/>
                        <a:pt x="25" y="8"/>
                        <a:pt x="15" y="16"/>
                      </a:cubicBezTo>
                      <a:cubicBezTo>
                        <a:pt x="6" y="25"/>
                        <a:pt x="0" y="33"/>
                        <a:pt x="0" y="33"/>
                      </a:cubicBezTo>
                      <a:cubicBezTo>
                        <a:pt x="0" y="33"/>
                        <a:pt x="15" y="21"/>
                        <a:pt x="28" y="22"/>
                      </a:cubicBezTo>
                      <a:cubicBezTo>
                        <a:pt x="35" y="13"/>
                        <a:pt x="56" y="0"/>
                        <a:pt x="56"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5"/>
                <p:cNvSpPr/>
                <p:nvPr/>
              </p:nvSpPr>
              <p:spPr>
                <a:xfrm>
                  <a:off x="7951876" y="2624113"/>
                  <a:ext cx="331688" cy="352563"/>
                </a:xfrm>
                <a:custGeom>
                  <a:avLst/>
                  <a:gdLst/>
                  <a:ahLst/>
                  <a:cxnLst/>
                  <a:rect l="l" t="t" r="r" b="b"/>
                  <a:pathLst>
                    <a:path w="88" h="94" extrusionOk="0">
                      <a:moveTo>
                        <a:pt x="0" y="39"/>
                      </a:moveTo>
                      <a:cubicBezTo>
                        <a:pt x="15" y="0"/>
                        <a:pt x="15" y="0"/>
                        <a:pt x="15" y="0"/>
                      </a:cubicBezTo>
                      <a:cubicBezTo>
                        <a:pt x="21" y="5"/>
                        <a:pt x="44" y="21"/>
                        <a:pt x="55" y="28"/>
                      </a:cubicBezTo>
                      <a:cubicBezTo>
                        <a:pt x="69" y="38"/>
                        <a:pt x="88" y="63"/>
                        <a:pt x="83" y="94"/>
                      </a:cubicBezTo>
                      <a:cubicBezTo>
                        <a:pt x="78" y="80"/>
                        <a:pt x="71" y="74"/>
                        <a:pt x="49" y="58"/>
                      </a:cubicBezTo>
                      <a:cubicBezTo>
                        <a:pt x="36" y="49"/>
                        <a:pt x="15" y="41"/>
                        <a:pt x="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p:nvPr/>
              </p:nvSpPr>
              <p:spPr>
                <a:xfrm>
                  <a:off x="7580757" y="2587001"/>
                  <a:ext cx="429106" cy="183240"/>
                </a:xfrm>
                <a:custGeom>
                  <a:avLst/>
                  <a:gdLst/>
                  <a:ahLst/>
                  <a:cxnLst/>
                  <a:rect l="l" t="t" r="r" b="b"/>
                  <a:pathLst>
                    <a:path w="114" h="49" extrusionOk="0">
                      <a:moveTo>
                        <a:pt x="99" y="49"/>
                      </a:moveTo>
                      <a:cubicBezTo>
                        <a:pt x="114" y="10"/>
                        <a:pt x="114" y="10"/>
                        <a:pt x="114" y="10"/>
                      </a:cubicBezTo>
                      <a:cubicBezTo>
                        <a:pt x="106" y="9"/>
                        <a:pt x="79" y="5"/>
                        <a:pt x="66" y="3"/>
                      </a:cubicBezTo>
                      <a:cubicBezTo>
                        <a:pt x="50" y="0"/>
                        <a:pt x="17" y="5"/>
                        <a:pt x="0" y="30"/>
                      </a:cubicBezTo>
                      <a:cubicBezTo>
                        <a:pt x="13" y="25"/>
                        <a:pt x="23" y="25"/>
                        <a:pt x="49" y="29"/>
                      </a:cubicBezTo>
                      <a:cubicBezTo>
                        <a:pt x="65" y="31"/>
                        <a:pt x="86" y="39"/>
                        <a:pt x="99" y="4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5"/>
                <p:cNvSpPr/>
                <p:nvPr/>
              </p:nvSpPr>
              <p:spPr>
                <a:xfrm>
                  <a:off x="8000585" y="2545250"/>
                  <a:ext cx="41751" cy="85821"/>
                </a:xfrm>
                <a:custGeom>
                  <a:avLst/>
                  <a:gdLst/>
                  <a:ahLst/>
                  <a:cxnLst/>
                  <a:rect l="l" t="t" r="r" b="b"/>
                  <a:pathLst>
                    <a:path w="11" h="23" extrusionOk="0">
                      <a:moveTo>
                        <a:pt x="4" y="23"/>
                      </a:moveTo>
                      <a:cubicBezTo>
                        <a:pt x="4" y="23"/>
                        <a:pt x="9" y="8"/>
                        <a:pt x="10" y="4"/>
                      </a:cubicBezTo>
                      <a:cubicBezTo>
                        <a:pt x="11" y="1"/>
                        <a:pt x="10" y="0"/>
                        <a:pt x="8" y="4"/>
                      </a:cubicBezTo>
                      <a:cubicBezTo>
                        <a:pt x="6" y="7"/>
                        <a:pt x="0" y="21"/>
                        <a:pt x="0" y="21"/>
                      </a:cubicBezTo>
                      <a:cubicBezTo>
                        <a:pt x="0" y="21"/>
                        <a:pt x="2" y="21"/>
                        <a:pt x="4"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5"/>
                <p:cNvSpPr/>
                <p:nvPr/>
              </p:nvSpPr>
              <p:spPr>
                <a:xfrm>
                  <a:off x="7659619" y="3222543"/>
                  <a:ext cx="115975" cy="115975"/>
                </a:xfrm>
                <a:custGeom>
                  <a:avLst/>
                  <a:gdLst/>
                  <a:ahLst/>
                  <a:cxnLst/>
                  <a:rect l="l" t="t" r="r" b="b"/>
                  <a:pathLst>
                    <a:path w="31" h="31" extrusionOk="0">
                      <a:moveTo>
                        <a:pt x="7" y="17"/>
                      </a:moveTo>
                      <a:cubicBezTo>
                        <a:pt x="7" y="17"/>
                        <a:pt x="7" y="17"/>
                        <a:pt x="7" y="17"/>
                      </a:cubicBezTo>
                      <a:cubicBezTo>
                        <a:pt x="6" y="20"/>
                        <a:pt x="7" y="24"/>
                        <a:pt x="10" y="25"/>
                      </a:cubicBezTo>
                      <a:cubicBezTo>
                        <a:pt x="13" y="26"/>
                        <a:pt x="17" y="24"/>
                        <a:pt x="18" y="21"/>
                      </a:cubicBezTo>
                      <a:cubicBezTo>
                        <a:pt x="26" y="0"/>
                        <a:pt x="26" y="0"/>
                        <a:pt x="26" y="0"/>
                      </a:cubicBezTo>
                      <a:cubicBezTo>
                        <a:pt x="31" y="1"/>
                        <a:pt x="31" y="1"/>
                        <a:pt x="31" y="1"/>
                      </a:cubicBezTo>
                      <a:cubicBezTo>
                        <a:pt x="22" y="23"/>
                        <a:pt x="22" y="23"/>
                        <a:pt x="22" y="23"/>
                      </a:cubicBezTo>
                      <a:cubicBezTo>
                        <a:pt x="20" y="28"/>
                        <a:pt x="14" y="31"/>
                        <a:pt x="9" y="29"/>
                      </a:cubicBezTo>
                      <a:cubicBezTo>
                        <a:pt x="3" y="27"/>
                        <a:pt x="0" y="21"/>
                        <a:pt x="3" y="15"/>
                      </a:cubicBezTo>
                      <a:cubicBezTo>
                        <a:pt x="3" y="15"/>
                        <a:pt x="3" y="15"/>
                        <a:pt x="3" y="15"/>
                      </a:cubicBezTo>
                      <a:lnTo>
                        <a:pt x="7"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5"/>
                <p:cNvSpPr/>
                <p:nvPr/>
              </p:nvSpPr>
              <p:spPr>
                <a:xfrm>
                  <a:off x="7685134" y="3224862"/>
                  <a:ext cx="136850" cy="125253"/>
                </a:xfrm>
                <a:custGeom>
                  <a:avLst/>
                  <a:gdLst/>
                  <a:ahLst/>
                  <a:cxnLst/>
                  <a:rect l="l" t="t" r="r" b="b"/>
                  <a:pathLst>
                    <a:path w="36" h="33" extrusionOk="0">
                      <a:moveTo>
                        <a:pt x="29" y="13"/>
                      </a:moveTo>
                      <a:cubicBezTo>
                        <a:pt x="29" y="13"/>
                        <a:pt x="18" y="3"/>
                        <a:pt x="15" y="1"/>
                      </a:cubicBezTo>
                      <a:cubicBezTo>
                        <a:pt x="12" y="0"/>
                        <a:pt x="10" y="1"/>
                        <a:pt x="9" y="3"/>
                      </a:cubicBezTo>
                      <a:cubicBezTo>
                        <a:pt x="8" y="4"/>
                        <a:pt x="8" y="6"/>
                        <a:pt x="7" y="7"/>
                      </a:cubicBezTo>
                      <a:cubicBezTo>
                        <a:pt x="5" y="8"/>
                        <a:pt x="4" y="8"/>
                        <a:pt x="4" y="10"/>
                      </a:cubicBezTo>
                      <a:cubicBezTo>
                        <a:pt x="3" y="12"/>
                        <a:pt x="4" y="14"/>
                        <a:pt x="3" y="14"/>
                      </a:cubicBezTo>
                      <a:cubicBezTo>
                        <a:pt x="0" y="16"/>
                        <a:pt x="1" y="20"/>
                        <a:pt x="3" y="22"/>
                      </a:cubicBezTo>
                      <a:cubicBezTo>
                        <a:pt x="4" y="22"/>
                        <a:pt x="17" y="31"/>
                        <a:pt x="21" y="32"/>
                      </a:cubicBezTo>
                      <a:cubicBezTo>
                        <a:pt x="25" y="33"/>
                        <a:pt x="36" y="19"/>
                        <a:pt x="29" y="13"/>
                      </a:cubicBezTo>
                      <a:close/>
                    </a:path>
                  </a:pathLst>
                </a:custGeom>
                <a:solidFill>
                  <a:srgbClr val="AC6E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5"/>
                <p:cNvSpPr/>
                <p:nvPr/>
              </p:nvSpPr>
              <p:spPr>
                <a:xfrm>
                  <a:off x="7743121" y="3266613"/>
                  <a:ext cx="187879" cy="164684"/>
                </a:xfrm>
                <a:custGeom>
                  <a:avLst/>
                  <a:gdLst/>
                  <a:ahLst/>
                  <a:cxnLst/>
                  <a:rect l="l" t="t" r="r" b="b"/>
                  <a:pathLst>
                    <a:path w="50" h="44" extrusionOk="0">
                      <a:moveTo>
                        <a:pt x="0" y="21"/>
                      </a:moveTo>
                      <a:cubicBezTo>
                        <a:pt x="0" y="21"/>
                        <a:pt x="9" y="29"/>
                        <a:pt x="19" y="37"/>
                      </a:cubicBezTo>
                      <a:cubicBezTo>
                        <a:pt x="29" y="44"/>
                        <a:pt x="39" y="41"/>
                        <a:pt x="45" y="39"/>
                      </a:cubicBezTo>
                      <a:cubicBezTo>
                        <a:pt x="50" y="36"/>
                        <a:pt x="47" y="14"/>
                        <a:pt x="47" y="14"/>
                      </a:cubicBezTo>
                      <a:cubicBezTo>
                        <a:pt x="13" y="0"/>
                        <a:pt x="13" y="0"/>
                        <a:pt x="13" y="0"/>
                      </a:cubicBezTo>
                      <a:cubicBezTo>
                        <a:pt x="13" y="0"/>
                        <a:pt x="4" y="16"/>
                        <a:pt x="0" y="2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5"/>
                <p:cNvSpPr/>
                <p:nvPr/>
              </p:nvSpPr>
              <p:spPr>
                <a:xfrm>
                  <a:off x="7622507" y="2992913"/>
                  <a:ext cx="139170" cy="44070"/>
                </a:xfrm>
                <a:custGeom>
                  <a:avLst/>
                  <a:gdLst/>
                  <a:ahLst/>
                  <a:cxnLst/>
                  <a:rect l="l" t="t" r="r" b="b"/>
                  <a:pathLst>
                    <a:path w="37" h="12" extrusionOk="0">
                      <a:moveTo>
                        <a:pt x="3" y="0"/>
                      </a:moveTo>
                      <a:cubicBezTo>
                        <a:pt x="3" y="0"/>
                        <a:pt x="0" y="3"/>
                        <a:pt x="0" y="4"/>
                      </a:cubicBezTo>
                      <a:cubicBezTo>
                        <a:pt x="1" y="8"/>
                        <a:pt x="5" y="11"/>
                        <a:pt x="17" y="11"/>
                      </a:cubicBezTo>
                      <a:cubicBezTo>
                        <a:pt x="33" y="12"/>
                        <a:pt x="37" y="6"/>
                        <a:pt x="37" y="6"/>
                      </a:cubicBezTo>
                      <a:cubicBezTo>
                        <a:pt x="37" y="6"/>
                        <a:pt x="19" y="9"/>
                        <a:pt x="12" y="6"/>
                      </a:cubicBezTo>
                      <a:cubicBezTo>
                        <a:pt x="4" y="4"/>
                        <a:pt x="3" y="0"/>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5"/>
                <p:cNvSpPr/>
                <p:nvPr/>
              </p:nvSpPr>
              <p:spPr>
                <a:xfrm>
                  <a:off x="7715287" y="2951162"/>
                  <a:ext cx="102058" cy="60307"/>
                </a:xfrm>
                <a:custGeom>
                  <a:avLst/>
                  <a:gdLst/>
                  <a:ahLst/>
                  <a:cxnLst/>
                  <a:rect l="l" t="t" r="r" b="b"/>
                  <a:pathLst>
                    <a:path w="27" h="16" extrusionOk="0">
                      <a:moveTo>
                        <a:pt x="27" y="0"/>
                      </a:moveTo>
                      <a:cubicBezTo>
                        <a:pt x="27" y="0"/>
                        <a:pt x="23" y="5"/>
                        <a:pt x="16" y="9"/>
                      </a:cubicBezTo>
                      <a:cubicBezTo>
                        <a:pt x="11" y="12"/>
                        <a:pt x="0" y="15"/>
                        <a:pt x="0" y="15"/>
                      </a:cubicBezTo>
                      <a:cubicBezTo>
                        <a:pt x="0" y="15"/>
                        <a:pt x="8" y="16"/>
                        <a:pt x="20" y="11"/>
                      </a:cubicBezTo>
                      <a:cubicBezTo>
                        <a:pt x="24" y="10"/>
                        <a:pt x="25" y="6"/>
                        <a:pt x="25" y="6"/>
                      </a:cubicBezTo>
                      <a:lnTo>
                        <a:pt x="27" y="0"/>
                      </a:ln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5"/>
                <p:cNvSpPr/>
                <p:nvPr/>
              </p:nvSpPr>
              <p:spPr>
                <a:xfrm>
                  <a:off x="7703690" y="3027705"/>
                  <a:ext cx="129892" cy="51029"/>
                </a:xfrm>
                <a:custGeom>
                  <a:avLst/>
                  <a:gdLst/>
                  <a:ahLst/>
                  <a:cxnLst/>
                  <a:rect l="l" t="t" r="r" b="b"/>
                  <a:pathLst>
                    <a:path w="34" h="14" extrusionOk="0">
                      <a:moveTo>
                        <a:pt x="34" y="0"/>
                      </a:moveTo>
                      <a:cubicBezTo>
                        <a:pt x="34" y="0"/>
                        <a:pt x="24" y="4"/>
                        <a:pt x="19" y="6"/>
                      </a:cubicBezTo>
                      <a:cubicBezTo>
                        <a:pt x="14" y="9"/>
                        <a:pt x="0" y="11"/>
                        <a:pt x="0" y="11"/>
                      </a:cubicBezTo>
                      <a:cubicBezTo>
                        <a:pt x="0" y="11"/>
                        <a:pt x="7" y="14"/>
                        <a:pt x="20" y="9"/>
                      </a:cubicBezTo>
                      <a:cubicBezTo>
                        <a:pt x="29" y="6"/>
                        <a:pt x="34" y="0"/>
                        <a:pt x="34"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5"/>
                <p:cNvSpPr/>
                <p:nvPr/>
              </p:nvSpPr>
              <p:spPr>
                <a:xfrm>
                  <a:off x="7745441" y="3526396"/>
                  <a:ext cx="155406" cy="67265"/>
                </a:xfrm>
                <a:custGeom>
                  <a:avLst/>
                  <a:gdLst/>
                  <a:ahLst/>
                  <a:cxnLst/>
                  <a:rect l="l" t="t" r="r" b="b"/>
                  <a:pathLst>
                    <a:path w="41" h="18" extrusionOk="0">
                      <a:moveTo>
                        <a:pt x="3" y="0"/>
                      </a:moveTo>
                      <a:cubicBezTo>
                        <a:pt x="0" y="9"/>
                        <a:pt x="0" y="9"/>
                        <a:pt x="0" y="9"/>
                      </a:cubicBezTo>
                      <a:cubicBezTo>
                        <a:pt x="0" y="9"/>
                        <a:pt x="12" y="13"/>
                        <a:pt x="23" y="15"/>
                      </a:cubicBezTo>
                      <a:cubicBezTo>
                        <a:pt x="35" y="18"/>
                        <a:pt x="41" y="15"/>
                        <a:pt x="41" y="15"/>
                      </a:cubicBezTo>
                      <a:cubicBezTo>
                        <a:pt x="41" y="7"/>
                        <a:pt x="41" y="7"/>
                        <a:pt x="41" y="7"/>
                      </a:cubicBezTo>
                      <a:cubicBezTo>
                        <a:pt x="41" y="7"/>
                        <a:pt x="12" y="3"/>
                        <a:pt x="3" y="0"/>
                      </a:cubicBezTo>
                      <a:close/>
                    </a:path>
                  </a:pathLst>
                </a:custGeom>
                <a:solidFill>
                  <a:srgbClr val="1D1730">
                    <a:alpha val="264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5"/>
                <p:cNvSpPr/>
                <p:nvPr/>
              </p:nvSpPr>
              <p:spPr>
                <a:xfrm>
                  <a:off x="7636424" y="3575106"/>
                  <a:ext cx="282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5"/>
                <p:cNvSpPr/>
                <p:nvPr/>
              </p:nvSpPr>
              <p:spPr>
                <a:xfrm>
                  <a:off x="7636424" y="3667885"/>
                  <a:ext cx="28200" cy="28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587;p35"/>
              <p:cNvSpPr/>
              <p:nvPr/>
            </p:nvSpPr>
            <p:spPr>
              <a:xfrm rot="-485754">
                <a:off x="8515162" y="2552605"/>
                <a:ext cx="79427" cy="398715"/>
              </a:xfrm>
              <a:custGeom>
                <a:avLst/>
                <a:gdLst/>
                <a:ahLst/>
                <a:cxnLst/>
                <a:rect l="l" t="t" r="r" b="b"/>
                <a:pathLst>
                  <a:path w="19" h="62" extrusionOk="0">
                    <a:moveTo>
                      <a:pt x="0" y="0"/>
                    </a:moveTo>
                    <a:cubicBezTo>
                      <a:pt x="0" y="0"/>
                      <a:pt x="17" y="28"/>
                      <a:pt x="18" y="40"/>
                    </a:cubicBezTo>
                    <a:cubicBezTo>
                      <a:pt x="19" y="53"/>
                      <a:pt x="17" y="62"/>
                      <a:pt x="17" y="62"/>
                    </a:cubicBezTo>
                    <a:cubicBezTo>
                      <a:pt x="17" y="62"/>
                      <a:pt x="15" y="44"/>
                      <a:pt x="4" y="36"/>
                    </a:cubicBezTo>
                    <a:cubicBezTo>
                      <a:pt x="6" y="2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5"/>
            <p:cNvGrpSpPr/>
            <p:nvPr/>
          </p:nvGrpSpPr>
          <p:grpSpPr>
            <a:xfrm>
              <a:off x="5805216" y="2155372"/>
              <a:ext cx="1239790" cy="2988127"/>
              <a:chOff x="6351425" y="2522055"/>
              <a:chExt cx="865171" cy="2085225"/>
            </a:xfrm>
          </p:grpSpPr>
          <p:sp>
            <p:nvSpPr>
              <p:cNvPr id="589" name="Google Shape;589;p35"/>
              <p:cNvSpPr/>
              <p:nvPr/>
            </p:nvSpPr>
            <p:spPr>
              <a:xfrm>
                <a:off x="6768934" y="3125124"/>
                <a:ext cx="164684" cy="327049"/>
              </a:xfrm>
              <a:custGeom>
                <a:avLst/>
                <a:gdLst/>
                <a:ahLst/>
                <a:cxnLst/>
                <a:rect l="l" t="t" r="r" b="b"/>
                <a:pathLst>
                  <a:path w="44" h="87" extrusionOk="0">
                    <a:moveTo>
                      <a:pt x="43" y="68"/>
                    </a:moveTo>
                    <a:cubicBezTo>
                      <a:pt x="40" y="43"/>
                      <a:pt x="27" y="30"/>
                      <a:pt x="16" y="10"/>
                    </a:cubicBezTo>
                    <a:cubicBezTo>
                      <a:pt x="11" y="0"/>
                      <a:pt x="0" y="1"/>
                      <a:pt x="0" y="1"/>
                    </a:cubicBezTo>
                    <a:cubicBezTo>
                      <a:pt x="7" y="42"/>
                      <a:pt x="7" y="42"/>
                      <a:pt x="7" y="42"/>
                    </a:cubicBezTo>
                    <a:cubicBezTo>
                      <a:pt x="7" y="42"/>
                      <a:pt x="17" y="83"/>
                      <a:pt x="35" y="86"/>
                    </a:cubicBezTo>
                    <a:cubicBezTo>
                      <a:pt x="44" y="87"/>
                      <a:pt x="43" y="71"/>
                      <a:pt x="43" y="6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5"/>
              <p:cNvSpPr/>
              <p:nvPr/>
            </p:nvSpPr>
            <p:spPr>
              <a:xfrm>
                <a:off x="6356064" y="2665864"/>
                <a:ext cx="440704" cy="361841"/>
              </a:xfrm>
              <a:custGeom>
                <a:avLst/>
                <a:gdLst/>
                <a:ahLst/>
                <a:cxnLst/>
                <a:rect l="l" t="t" r="r" b="b"/>
                <a:pathLst>
                  <a:path w="117" h="96" extrusionOk="0">
                    <a:moveTo>
                      <a:pt x="0" y="96"/>
                    </a:moveTo>
                    <a:cubicBezTo>
                      <a:pt x="0" y="96"/>
                      <a:pt x="14" y="91"/>
                      <a:pt x="31" y="90"/>
                    </a:cubicBezTo>
                    <a:cubicBezTo>
                      <a:pt x="48" y="89"/>
                      <a:pt x="59" y="91"/>
                      <a:pt x="59" y="91"/>
                    </a:cubicBezTo>
                    <a:cubicBezTo>
                      <a:pt x="59" y="91"/>
                      <a:pt x="70" y="84"/>
                      <a:pt x="85" y="77"/>
                    </a:cubicBezTo>
                    <a:cubicBezTo>
                      <a:pt x="102" y="70"/>
                      <a:pt x="117" y="70"/>
                      <a:pt x="117" y="70"/>
                    </a:cubicBezTo>
                    <a:cubicBezTo>
                      <a:pt x="103" y="22"/>
                      <a:pt x="103" y="22"/>
                      <a:pt x="103" y="22"/>
                    </a:cubicBezTo>
                    <a:cubicBezTo>
                      <a:pt x="103" y="22"/>
                      <a:pt x="77" y="0"/>
                      <a:pt x="42" y="28"/>
                    </a:cubicBezTo>
                    <a:cubicBezTo>
                      <a:pt x="6" y="57"/>
                      <a:pt x="0" y="96"/>
                      <a:pt x="0" y="9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5"/>
              <p:cNvSpPr/>
              <p:nvPr/>
            </p:nvSpPr>
            <p:spPr>
              <a:xfrm>
                <a:off x="6743419" y="2624113"/>
                <a:ext cx="473177" cy="303854"/>
              </a:xfrm>
              <a:custGeom>
                <a:avLst/>
                <a:gdLst/>
                <a:ahLst/>
                <a:cxnLst/>
                <a:rect l="l" t="t" r="r" b="b"/>
                <a:pathLst>
                  <a:path w="126" h="81" extrusionOk="0">
                    <a:moveTo>
                      <a:pt x="126" y="36"/>
                    </a:moveTo>
                    <a:cubicBezTo>
                      <a:pt x="126" y="36"/>
                      <a:pt x="112" y="41"/>
                      <a:pt x="97" y="49"/>
                    </a:cubicBezTo>
                    <a:cubicBezTo>
                      <a:pt x="83" y="58"/>
                      <a:pt x="74" y="66"/>
                      <a:pt x="74" y="66"/>
                    </a:cubicBezTo>
                    <a:cubicBezTo>
                      <a:pt x="74" y="66"/>
                      <a:pt x="62" y="66"/>
                      <a:pt x="45" y="69"/>
                    </a:cubicBezTo>
                    <a:cubicBezTo>
                      <a:pt x="27" y="72"/>
                      <a:pt x="14" y="81"/>
                      <a:pt x="14" y="81"/>
                    </a:cubicBezTo>
                    <a:cubicBezTo>
                      <a:pt x="0" y="33"/>
                      <a:pt x="0" y="33"/>
                      <a:pt x="0" y="33"/>
                    </a:cubicBezTo>
                    <a:cubicBezTo>
                      <a:pt x="0" y="33"/>
                      <a:pt x="8" y="0"/>
                      <a:pt x="53" y="4"/>
                    </a:cubicBezTo>
                    <a:cubicBezTo>
                      <a:pt x="99" y="8"/>
                      <a:pt x="126" y="36"/>
                      <a:pt x="126"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5"/>
              <p:cNvSpPr/>
              <p:nvPr/>
            </p:nvSpPr>
            <p:spPr>
              <a:xfrm>
                <a:off x="6815324" y="3041622"/>
                <a:ext cx="81182" cy="143809"/>
              </a:xfrm>
              <a:custGeom>
                <a:avLst/>
                <a:gdLst/>
                <a:ahLst/>
                <a:cxnLst/>
                <a:rect l="l" t="t" r="r" b="b"/>
                <a:pathLst>
                  <a:path w="22" h="38" extrusionOk="0">
                    <a:moveTo>
                      <a:pt x="2" y="0"/>
                    </a:moveTo>
                    <a:cubicBezTo>
                      <a:pt x="2" y="0"/>
                      <a:pt x="0" y="4"/>
                      <a:pt x="2" y="12"/>
                    </a:cubicBezTo>
                    <a:cubicBezTo>
                      <a:pt x="3" y="14"/>
                      <a:pt x="3" y="23"/>
                      <a:pt x="4" y="25"/>
                    </a:cubicBezTo>
                    <a:cubicBezTo>
                      <a:pt x="6" y="28"/>
                      <a:pt x="8" y="30"/>
                      <a:pt x="9" y="31"/>
                    </a:cubicBezTo>
                    <a:cubicBezTo>
                      <a:pt x="9" y="33"/>
                      <a:pt x="11" y="38"/>
                      <a:pt x="11" y="38"/>
                    </a:cubicBezTo>
                    <a:cubicBezTo>
                      <a:pt x="22" y="35"/>
                      <a:pt x="22" y="35"/>
                      <a:pt x="22" y="35"/>
                    </a:cubicBezTo>
                    <a:cubicBezTo>
                      <a:pt x="22" y="35"/>
                      <a:pt x="20" y="19"/>
                      <a:pt x="16" y="14"/>
                    </a:cubicBezTo>
                    <a:cubicBezTo>
                      <a:pt x="14" y="11"/>
                      <a:pt x="8" y="9"/>
                      <a:pt x="6" y="4"/>
                    </a:cubicBezTo>
                    <a:cubicBezTo>
                      <a:pt x="5" y="1"/>
                      <a:pt x="2" y="0"/>
                      <a:pt x="2"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5"/>
              <p:cNvSpPr/>
              <p:nvPr/>
            </p:nvSpPr>
            <p:spPr>
              <a:xfrm>
                <a:off x="6840838" y="3155277"/>
                <a:ext cx="132211" cy="306173"/>
              </a:xfrm>
              <a:custGeom>
                <a:avLst/>
                <a:gdLst/>
                <a:ahLst/>
                <a:cxnLst/>
                <a:rect l="l" t="t" r="r" b="b"/>
                <a:pathLst>
                  <a:path w="35" h="82" extrusionOk="0">
                    <a:moveTo>
                      <a:pt x="0" y="5"/>
                    </a:moveTo>
                    <a:cubicBezTo>
                      <a:pt x="0" y="5"/>
                      <a:pt x="3" y="32"/>
                      <a:pt x="5" y="46"/>
                    </a:cubicBezTo>
                    <a:cubicBezTo>
                      <a:pt x="7" y="60"/>
                      <a:pt x="1" y="69"/>
                      <a:pt x="10" y="75"/>
                    </a:cubicBezTo>
                    <a:cubicBezTo>
                      <a:pt x="20" y="82"/>
                      <a:pt x="32" y="76"/>
                      <a:pt x="33" y="65"/>
                    </a:cubicBezTo>
                    <a:cubicBezTo>
                      <a:pt x="34" y="54"/>
                      <a:pt x="35" y="52"/>
                      <a:pt x="30" y="34"/>
                    </a:cubicBezTo>
                    <a:cubicBezTo>
                      <a:pt x="25" y="17"/>
                      <a:pt x="21" y="0"/>
                      <a:pt x="21" y="0"/>
                    </a:cubicBezTo>
                    <a:cubicBezTo>
                      <a:pt x="21" y="0"/>
                      <a:pt x="5" y="6"/>
                      <a:pt x="0"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5"/>
              <p:cNvSpPr/>
              <p:nvPr/>
            </p:nvSpPr>
            <p:spPr>
              <a:xfrm>
                <a:off x="6736461" y="2744727"/>
                <a:ext cx="169323" cy="519567"/>
              </a:xfrm>
              <a:custGeom>
                <a:avLst/>
                <a:gdLst/>
                <a:ahLst/>
                <a:cxnLst/>
                <a:rect l="l" t="t" r="r" b="b"/>
                <a:pathLst>
                  <a:path w="45" h="138" extrusionOk="0">
                    <a:moveTo>
                      <a:pt x="45" y="138"/>
                    </a:moveTo>
                    <a:cubicBezTo>
                      <a:pt x="3" y="0"/>
                      <a:pt x="3" y="0"/>
                      <a:pt x="3" y="0"/>
                    </a:cubicBezTo>
                    <a:cubicBezTo>
                      <a:pt x="0" y="1"/>
                      <a:pt x="0" y="1"/>
                      <a:pt x="0" y="1"/>
                    </a:cubicBezTo>
                    <a:cubicBezTo>
                      <a:pt x="42" y="138"/>
                      <a:pt x="42" y="138"/>
                      <a:pt x="42" y="138"/>
                    </a:cubicBezTo>
                    <a:cubicBezTo>
                      <a:pt x="43" y="138"/>
                      <a:pt x="44" y="138"/>
                      <a:pt x="45" y="1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5"/>
              <p:cNvSpPr/>
              <p:nvPr/>
            </p:nvSpPr>
            <p:spPr>
              <a:xfrm>
                <a:off x="6806046" y="3030025"/>
                <a:ext cx="90460" cy="90460"/>
              </a:xfrm>
              <a:custGeom>
                <a:avLst/>
                <a:gdLst/>
                <a:ahLst/>
                <a:cxnLst/>
                <a:rect l="l" t="t" r="r" b="b"/>
                <a:pathLst>
                  <a:path w="24" h="24" extrusionOk="0">
                    <a:moveTo>
                      <a:pt x="8" y="3"/>
                    </a:moveTo>
                    <a:cubicBezTo>
                      <a:pt x="5" y="6"/>
                      <a:pt x="0" y="10"/>
                      <a:pt x="2" y="14"/>
                    </a:cubicBezTo>
                    <a:cubicBezTo>
                      <a:pt x="3" y="18"/>
                      <a:pt x="2" y="17"/>
                      <a:pt x="6" y="20"/>
                    </a:cubicBezTo>
                    <a:cubicBezTo>
                      <a:pt x="9" y="24"/>
                      <a:pt x="13" y="21"/>
                      <a:pt x="17" y="20"/>
                    </a:cubicBezTo>
                    <a:cubicBezTo>
                      <a:pt x="21" y="19"/>
                      <a:pt x="24" y="16"/>
                      <a:pt x="19" y="12"/>
                    </a:cubicBezTo>
                    <a:cubicBezTo>
                      <a:pt x="20" y="7"/>
                      <a:pt x="17" y="6"/>
                      <a:pt x="15" y="4"/>
                    </a:cubicBezTo>
                    <a:cubicBezTo>
                      <a:pt x="15" y="0"/>
                      <a:pt x="11" y="0"/>
                      <a:pt x="8" y="3"/>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5"/>
              <p:cNvSpPr/>
              <p:nvPr/>
            </p:nvSpPr>
            <p:spPr>
              <a:xfrm>
                <a:off x="6351425" y="2798075"/>
                <a:ext cx="90460" cy="229630"/>
              </a:xfrm>
              <a:custGeom>
                <a:avLst/>
                <a:gdLst/>
                <a:ahLst/>
                <a:cxnLst/>
                <a:rect l="l" t="t" r="r" b="b"/>
                <a:pathLst>
                  <a:path w="24" h="61" extrusionOk="0">
                    <a:moveTo>
                      <a:pt x="24" y="0"/>
                    </a:moveTo>
                    <a:cubicBezTo>
                      <a:pt x="24" y="0"/>
                      <a:pt x="4" y="26"/>
                      <a:pt x="2" y="39"/>
                    </a:cubicBezTo>
                    <a:cubicBezTo>
                      <a:pt x="0" y="51"/>
                      <a:pt x="1" y="61"/>
                      <a:pt x="1" y="61"/>
                    </a:cubicBezTo>
                    <a:cubicBezTo>
                      <a:pt x="1" y="61"/>
                      <a:pt x="4" y="43"/>
                      <a:pt x="16" y="35"/>
                    </a:cubicBezTo>
                    <a:cubicBezTo>
                      <a:pt x="15" y="24"/>
                      <a:pt x="24" y="0"/>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5"/>
              <p:cNvSpPr/>
              <p:nvPr/>
            </p:nvSpPr>
            <p:spPr>
              <a:xfrm>
                <a:off x="7017120" y="2621794"/>
                <a:ext cx="199476" cy="136850"/>
              </a:xfrm>
              <a:custGeom>
                <a:avLst/>
                <a:gdLst/>
                <a:ahLst/>
                <a:cxnLst/>
                <a:rect l="l" t="t" r="r" b="b"/>
                <a:pathLst>
                  <a:path w="53" h="37" extrusionOk="0">
                    <a:moveTo>
                      <a:pt x="0" y="0"/>
                    </a:moveTo>
                    <a:cubicBezTo>
                      <a:pt x="0" y="0"/>
                      <a:pt x="31" y="10"/>
                      <a:pt x="40" y="20"/>
                    </a:cubicBezTo>
                    <a:cubicBezTo>
                      <a:pt x="49" y="29"/>
                      <a:pt x="53" y="37"/>
                      <a:pt x="53" y="37"/>
                    </a:cubicBezTo>
                    <a:cubicBezTo>
                      <a:pt x="53" y="37"/>
                      <a:pt x="40" y="24"/>
                      <a:pt x="27" y="25"/>
                    </a:cubicBezTo>
                    <a:cubicBezTo>
                      <a:pt x="21" y="14"/>
                      <a:pt x="0" y="0"/>
                      <a:pt x="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5"/>
              <p:cNvSpPr/>
              <p:nvPr/>
            </p:nvSpPr>
            <p:spPr>
              <a:xfrm>
                <a:off x="6402454" y="2600918"/>
                <a:ext cx="340965" cy="327049"/>
              </a:xfrm>
              <a:custGeom>
                <a:avLst/>
                <a:gdLst/>
                <a:ahLst/>
                <a:cxnLst/>
                <a:rect l="l" t="t" r="r" b="b"/>
                <a:pathLst>
                  <a:path w="91" h="87" extrusionOk="0">
                    <a:moveTo>
                      <a:pt x="91" y="39"/>
                    </a:moveTo>
                    <a:cubicBezTo>
                      <a:pt x="79" y="0"/>
                      <a:pt x="79" y="0"/>
                      <a:pt x="79" y="0"/>
                    </a:cubicBezTo>
                    <a:cubicBezTo>
                      <a:pt x="72" y="4"/>
                      <a:pt x="49" y="18"/>
                      <a:pt x="36" y="25"/>
                    </a:cubicBezTo>
                    <a:cubicBezTo>
                      <a:pt x="22" y="33"/>
                      <a:pt x="0" y="57"/>
                      <a:pt x="3" y="87"/>
                    </a:cubicBezTo>
                    <a:cubicBezTo>
                      <a:pt x="9" y="75"/>
                      <a:pt x="17" y="69"/>
                      <a:pt x="40" y="55"/>
                    </a:cubicBezTo>
                    <a:cubicBezTo>
                      <a:pt x="54" y="47"/>
                      <a:pt x="75" y="40"/>
                      <a:pt x="91"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5"/>
              <p:cNvSpPr/>
              <p:nvPr/>
            </p:nvSpPr>
            <p:spPr>
              <a:xfrm>
                <a:off x="6697030" y="2582362"/>
                <a:ext cx="422148" cy="167004"/>
              </a:xfrm>
              <a:custGeom>
                <a:avLst/>
                <a:gdLst/>
                <a:ahLst/>
                <a:cxnLst/>
                <a:rect l="l" t="t" r="r" b="b"/>
                <a:pathLst>
                  <a:path w="112" h="44" extrusionOk="0">
                    <a:moveTo>
                      <a:pt x="12" y="44"/>
                    </a:moveTo>
                    <a:cubicBezTo>
                      <a:pt x="0" y="5"/>
                      <a:pt x="0" y="5"/>
                      <a:pt x="0" y="5"/>
                    </a:cubicBezTo>
                    <a:cubicBezTo>
                      <a:pt x="8" y="4"/>
                      <a:pt x="35" y="3"/>
                      <a:pt x="49" y="2"/>
                    </a:cubicBezTo>
                    <a:cubicBezTo>
                      <a:pt x="65" y="0"/>
                      <a:pt x="96" y="8"/>
                      <a:pt x="112" y="35"/>
                    </a:cubicBezTo>
                    <a:cubicBezTo>
                      <a:pt x="99" y="28"/>
                      <a:pt x="89" y="27"/>
                      <a:pt x="63" y="29"/>
                    </a:cubicBezTo>
                    <a:cubicBezTo>
                      <a:pt x="47" y="30"/>
                      <a:pt x="26" y="36"/>
                      <a:pt x="12" y="44"/>
                    </a:cubicBezTo>
                    <a:close/>
                  </a:path>
                </a:pathLst>
              </a:custGeom>
              <a:solidFill>
                <a:schemeClr val="accent1"/>
              </a:solid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5"/>
              <p:cNvSpPr/>
              <p:nvPr/>
            </p:nvSpPr>
            <p:spPr>
              <a:xfrm>
                <a:off x="6671515" y="2522055"/>
                <a:ext cx="34792" cy="83502"/>
              </a:xfrm>
              <a:custGeom>
                <a:avLst/>
                <a:gdLst/>
                <a:ahLst/>
                <a:cxnLst/>
                <a:rect l="l" t="t" r="r" b="b"/>
                <a:pathLst>
                  <a:path w="9" h="22" extrusionOk="0">
                    <a:moveTo>
                      <a:pt x="4" y="22"/>
                    </a:moveTo>
                    <a:cubicBezTo>
                      <a:pt x="4" y="22"/>
                      <a:pt x="1" y="7"/>
                      <a:pt x="0" y="4"/>
                    </a:cubicBezTo>
                    <a:cubicBezTo>
                      <a:pt x="0" y="0"/>
                      <a:pt x="1" y="0"/>
                      <a:pt x="2" y="3"/>
                    </a:cubicBezTo>
                    <a:cubicBezTo>
                      <a:pt x="4" y="6"/>
                      <a:pt x="9" y="21"/>
                      <a:pt x="9" y="21"/>
                    </a:cubicBezTo>
                    <a:cubicBezTo>
                      <a:pt x="9" y="21"/>
                      <a:pt x="7" y="21"/>
                      <a:pt x="4"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5"/>
              <p:cNvSpPr/>
              <p:nvPr/>
            </p:nvSpPr>
            <p:spPr>
              <a:xfrm>
                <a:off x="6393176" y="3684122"/>
                <a:ext cx="289937" cy="732960"/>
              </a:xfrm>
              <a:custGeom>
                <a:avLst/>
                <a:gdLst/>
                <a:ahLst/>
                <a:cxnLst/>
                <a:rect l="l" t="t" r="r" b="b"/>
                <a:pathLst>
                  <a:path w="77" h="195" extrusionOk="0">
                    <a:moveTo>
                      <a:pt x="40" y="0"/>
                    </a:moveTo>
                    <a:cubicBezTo>
                      <a:pt x="40" y="0"/>
                      <a:pt x="24" y="69"/>
                      <a:pt x="20" y="79"/>
                    </a:cubicBezTo>
                    <a:cubicBezTo>
                      <a:pt x="17" y="90"/>
                      <a:pt x="6" y="108"/>
                      <a:pt x="4" y="145"/>
                    </a:cubicBezTo>
                    <a:cubicBezTo>
                      <a:pt x="4" y="155"/>
                      <a:pt x="1" y="185"/>
                      <a:pt x="0" y="194"/>
                    </a:cubicBezTo>
                    <a:cubicBezTo>
                      <a:pt x="0" y="194"/>
                      <a:pt x="0" y="194"/>
                      <a:pt x="0" y="194"/>
                    </a:cubicBezTo>
                    <a:cubicBezTo>
                      <a:pt x="6" y="194"/>
                      <a:pt x="10" y="194"/>
                      <a:pt x="17" y="195"/>
                    </a:cubicBezTo>
                    <a:cubicBezTo>
                      <a:pt x="21" y="176"/>
                      <a:pt x="30" y="153"/>
                      <a:pt x="32" y="146"/>
                    </a:cubicBezTo>
                    <a:cubicBezTo>
                      <a:pt x="40" y="122"/>
                      <a:pt x="46" y="103"/>
                      <a:pt x="49" y="95"/>
                    </a:cubicBezTo>
                    <a:cubicBezTo>
                      <a:pt x="56" y="74"/>
                      <a:pt x="77" y="12"/>
                      <a:pt x="77" y="12"/>
                    </a:cubicBezTo>
                    <a:lnTo>
                      <a:pt x="40" y="0"/>
                    </a:ln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5"/>
              <p:cNvSpPr/>
              <p:nvPr/>
            </p:nvSpPr>
            <p:spPr>
              <a:xfrm>
                <a:off x="6618167" y="3725873"/>
                <a:ext cx="204115" cy="686570"/>
              </a:xfrm>
              <a:custGeom>
                <a:avLst/>
                <a:gdLst/>
                <a:ahLst/>
                <a:cxnLst/>
                <a:rect l="l" t="t" r="r" b="b"/>
                <a:pathLst>
                  <a:path w="54" h="183" extrusionOk="0">
                    <a:moveTo>
                      <a:pt x="9" y="102"/>
                    </a:moveTo>
                    <a:cubicBezTo>
                      <a:pt x="12" y="133"/>
                      <a:pt x="23" y="169"/>
                      <a:pt x="24" y="178"/>
                    </a:cubicBezTo>
                    <a:cubicBezTo>
                      <a:pt x="25" y="183"/>
                      <a:pt x="35" y="182"/>
                      <a:pt x="42" y="178"/>
                    </a:cubicBezTo>
                    <a:cubicBezTo>
                      <a:pt x="42" y="150"/>
                      <a:pt x="41" y="100"/>
                      <a:pt x="42" y="92"/>
                    </a:cubicBezTo>
                    <a:cubicBezTo>
                      <a:pt x="43" y="82"/>
                      <a:pt x="54" y="3"/>
                      <a:pt x="54" y="0"/>
                    </a:cubicBezTo>
                    <a:cubicBezTo>
                      <a:pt x="54" y="0"/>
                      <a:pt x="10" y="7"/>
                      <a:pt x="5" y="5"/>
                    </a:cubicBezTo>
                    <a:cubicBezTo>
                      <a:pt x="0" y="3"/>
                      <a:pt x="14" y="51"/>
                      <a:pt x="14" y="66"/>
                    </a:cubicBezTo>
                    <a:cubicBezTo>
                      <a:pt x="14" y="76"/>
                      <a:pt x="8" y="86"/>
                      <a:pt x="9" y="102"/>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5"/>
              <p:cNvSpPr/>
              <p:nvPr/>
            </p:nvSpPr>
            <p:spPr>
              <a:xfrm>
                <a:off x="6421010" y="3120485"/>
                <a:ext cx="449982" cy="814142"/>
              </a:xfrm>
              <a:custGeom>
                <a:avLst/>
                <a:gdLst/>
                <a:ahLst/>
                <a:cxnLst/>
                <a:rect l="l" t="t" r="r" b="b"/>
                <a:pathLst>
                  <a:path w="120" h="217" extrusionOk="0">
                    <a:moveTo>
                      <a:pt x="30" y="37"/>
                    </a:moveTo>
                    <a:cubicBezTo>
                      <a:pt x="30" y="40"/>
                      <a:pt x="36" y="60"/>
                      <a:pt x="44" y="84"/>
                    </a:cubicBezTo>
                    <a:cubicBezTo>
                      <a:pt x="48" y="94"/>
                      <a:pt x="38" y="97"/>
                      <a:pt x="27" y="117"/>
                    </a:cubicBezTo>
                    <a:cubicBezTo>
                      <a:pt x="18" y="133"/>
                      <a:pt x="0" y="196"/>
                      <a:pt x="0" y="196"/>
                    </a:cubicBezTo>
                    <a:cubicBezTo>
                      <a:pt x="0" y="196"/>
                      <a:pt x="24" y="211"/>
                      <a:pt x="50" y="213"/>
                    </a:cubicBezTo>
                    <a:cubicBezTo>
                      <a:pt x="94" y="217"/>
                      <a:pt x="104" y="209"/>
                      <a:pt x="120" y="201"/>
                    </a:cubicBezTo>
                    <a:cubicBezTo>
                      <a:pt x="117" y="186"/>
                      <a:pt x="113" y="154"/>
                      <a:pt x="108" y="128"/>
                    </a:cubicBezTo>
                    <a:cubicBezTo>
                      <a:pt x="103" y="107"/>
                      <a:pt x="98" y="87"/>
                      <a:pt x="98" y="81"/>
                    </a:cubicBezTo>
                    <a:cubicBezTo>
                      <a:pt x="99" y="69"/>
                      <a:pt x="109" y="59"/>
                      <a:pt x="111" y="46"/>
                    </a:cubicBezTo>
                    <a:cubicBezTo>
                      <a:pt x="113" y="32"/>
                      <a:pt x="95" y="2"/>
                      <a:pt x="95" y="2"/>
                    </a:cubicBezTo>
                    <a:cubicBezTo>
                      <a:pt x="95" y="2"/>
                      <a:pt x="56" y="0"/>
                      <a:pt x="44" y="3"/>
                    </a:cubicBezTo>
                    <a:cubicBezTo>
                      <a:pt x="33" y="5"/>
                      <a:pt x="28" y="19"/>
                      <a:pt x="3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5"/>
              <p:cNvSpPr/>
              <p:nvPr/>
            </p:nvSpPr>
            <p:spPr>
              <a:xfrm>
                <a:off x="6585694" y="3016108"/>
                <a:ext cx="176282" cy="160045"/>
              </a:xfrm>
              <a:custGeom>
                <a:avLst/>
                <a:gdLst/>
                <a:ahLst/>
                <a:cxnLst/>
                <a:rect l="l" t="t" r="r" b="b"/>
                <a:pathLst>
                  <a:path w="47" h="43" extrusionOk="0">
                    <a:moveTo>
                      <a:pt x="47" y="31"/>
                    </a:moveTo>
                    <a:cubicBezTo>
                      <a:pt x="47" y="31"/>
                      <a:pt x="36" y="27"/>
                      <a:pt x="36" y="20"/>
                    </a:cubicBezTo>
                    <a:cubicBezTo>
                      <a:pt x="36" y="13"/>
                      <a:pt x="36" y="0"/>
                      <a:pt x="36" y="0"/>
                    </a:cubicBezTo>
                    <a:cubicBezTo>
                      <a:pt x="26" y="0"/>
                      <a:pt x="26" y="0"/>
                      <a:pt x="26" y="0"/>
                    </a:cubicBezTo>
                    <a:cubicBezTo>
                      <a:pt x="22" y="0"/>
                      <a:pt x="22" y="0"/>
                      <a:pt x="22" y="0"/>
                    </a:cubicBezTo>
                    <a:cubicBezTo>
                      <a:pt x="12" y="0"/>
                      <a:pt x="12" y="0"/>
                      <a:pt x="12" y="0"/>
                    </a:cubicBezTo>
                    <a:cubicBezTo>
                      <a:pt x="12" y="0"/>
                      <a:pt x="11" y="13"/>
                      <a:pt x="12" y="20"/>
                    </a:cubicBezTo>
                    <a:cubicBezTo>
                      <a:pt x="12" y="27"/>
                      <a:pt x="0" y="31"/>
                      <a:pt x="0" y="31"/>
                    </a:cubicBezTo>
                    <a:cubicBezTo>
                      <a:pt x="0" y="31"/>
                      <a:pt x="6" y="39"/>
                      <a:pt x="18" y="42"/>
                    </a:cubicBezTo>
                    <a:cubicBezTo>
                      <a:pt x="19" y="43"/>
                      <a:pt x="20" y="43"/>
                      <a:pt x="22" y="43"/>
                    </a:cubicBezTo>
                    <a:cubicBezTo>
                      <a:pt x="22" y="43"/>
                      <a:pt x="23" y="43"/>
                      <a:pt x="24" y="43"/>
                    </a:cubicBezTo>
                    <a:cubicBezTo>
                      <a:pt x="24" y="43"/>
                      <a:pt x="25" y="43"/>
                      <a:pt x="26" y="43"/>
                    </a:cubicBezTo>
                    <a:cubicBezTo>
                      <a:pt x="27" y="43"/>
                      <a:pt x="29" y="43"/>
                      <a:pt x="30" y="42"/>
                    </a:cubicBezTo>
                    <a:cubicBezTo>
                      <a:pt x="42" y="39"/>
                      <a:pt x="47" y="31"/>
                      <a:pt x="47"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5"/>
              <p:cNvSpPr/>
              <p:nvPr/>
            </p:nvSpPr>
            <p:spPr>
              <a:xfrm>
                <a:off x="6618167" y="3090331"/>
                <a:ext cx="139170" cy="153087"/>
              </a:xfrm>
              <a:custGeom>
                <a:avLst/>
                <a:gdLst/>
                <a:ahLst/>
                <a:cxnLst/>
                <a:rect l="l" t="t" r="r" b="b"/>
                <a:pathLst>
                  <a:path w="37" h="41" extrusionOk="0">
                    <a:moveTo>
                      <a:pt x="3" y="0"/>
                    </a:moveTo>
                    <a:cubicBezTo>
                      <a:pt x="3" y="0"/>
                      <a:pt x="15" y="8"/>
                      <a:pt x="22" y="4"/>
                    </a:cubicBezTo>
                    <a:cubicBezTo>
                      <a:pt x="30" y="1"/>
                      <a:pt x="30" y="1"/>
                      <a:pt x="30" y="1"/>
                    </a:cubicBezTo>
                    <a:cubicBezTo>
                      <a:pt x="30" y="1"/>
                      <a:pt x="37" y="12"/>
                      <a:pt x="36" y="17"/>
                    </a:cubicBezTo>
                    <a:cubicBezTo>
                      <a:pt x="35" y="22"/>
                      <a:pt x="27" y="39"/>
                      <a:pt x="28" y="40"/>
                    </a:cubicBezTo>
                    <a:cubicBezTo>
                      <a:pt x="28" y="41"/>
                      <a:pt x="14" y="33"/>
                      <a:pt x="12" y="28"/>
                    </a:cubicBezTo>
                    <a:cubicBezTo>
                      <a:pt x="9" y="22"/>
                      <a:pt x="0" y="8"/>
                      <a:pt x="0" y="6"/>
                    </a:cubicBezTo>
                    <a:cubicBezTo>
                      <a:pt x="0" y="3"/>
                      <a:pt x="3" y="0"/>
                      <a:pt x="3" y="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5"/>
              <p:cNvSpPr/>
              <p:nvPr/>
            </p:nvSpPr>
            <p:spPr>
              <a:xfrm>
                <a:off x="6706308" y="3125124"/>
                <a:ext cx="90460" cy="187879"/>
              </a:xfrm>
              <a:custGeom>
                <a:avLst/>
                <a:gdLst/>
                <a:ahLst/>
                <a:cxnLst/>
                <a:rect l="l" t="t" r="r" b="b"/>
                <a:pathLst>
                  <a:path w="24" h="50" extrusionOk="0">
                    <a:moveTo>
                      <a:pt x="8" y="0"/>
                    </a:moveTo>
                    <a:cubicBezTo>
                      <a:pt x="8" y="1"/>
                      <a:pt x="3" y="25"/>
                      <a:pt x="1" y="33"/>
                    </a:cubicBezTo>
                    <a:cubicBezTo>
                      <a:pt x="0" y="41"/>
                      <a:pt x="3" y="50"/>
                      <a:pt x="3" y="50"/>
                    </a:cubicBezTo>
                    <a:cubicBezTo>
                      <a:pt x="3" y="50"/>
                      <a:pt x="16" y="38"/>
                      <a:pt x="20" y="23"/>
                    </a:cubicBezTo>
                    <a:cubicBezTo>
                      <a:pt x="24" y="9"/>
                      <a:pt x="19" y="1"/>
                      <a:pt x="19" y="1"/>
                    </a:cubicBezTo>
                    <a:lnTo>
                      <a:pt x="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5"/>
              <p:cNvSpPr/>
              <p:nvPr/>
            </p:nvSpPr>
            <p:spPr>
              <a:xfrm>
                <a:off x="6495234" y="3491604"/>
                <a:ext cx="176282" cy="118294"/>
              </a:xfrm>
              <a:custGeom>
                <a:avLst/>
                <a:gdLst/>
                <a:ahLst/>
                <a:cxnLst/>
                <a:rect l="l" t="t" r="r" b="b"/>
                <a:pathLst>
                  <a:path w="47" h="31" extrusionOk="0">
                    <a:moveTo>
                      <a:pt x="0" y="10"/>
                    </a:moveTo>
                    <a:cubicBezTo>
                      <a:pt x="0" y="10"/>
                      <a:pt x="2" y="11"/>
                      <a:pt x="6" y="16"/>
                    </a:cubicBezTo>
                    <a:cubicBezTo>
                      <a:pt x="10" y="21"/>
                      <a:pt x="14" y="20"/>
                      <a:pt x="20" y="20"/>
                    </a:cubicBezTo>
                    <a:cubicBezTo>
                      <a:pt x="25" y="20"/>
                      <a:pt x="22" y="23"/>
                      <a:pt x="30" y="27"/>
                    </a:cubicBezTo>
                    <a:cubicBezTo>
                      <a:pt x="38" y="31"/>
                      <a:pt x="45" y="26"/>
                      <a:pt x="46" y="24"/>
                    </a:cubicBezTo>
                    <a:cubicBezTo>
                      <a:pt x="47" y="23"/>
                      <a:pt x="35" y="7"/>
                      <a:pt x="30" y="5"/>
                    </a:cubicBezTo>
                    <a:cubicBezTo>
                      <a:pt x="24" y="3"/>
                      <a:pt x="13" y="0"/>
                      <a:pt x="13" y="0"/>
                    </a:cubicBezTo>
                    <a:cubicBezTo>
                      <a:pt x="13" y="0"/>
                      <a:pt x="2" y="1"/>
                      <a:pt x="0" y="10"/>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5"/>
              <p:cNvSpPr/>
              <p:nvPr/>
            </p:nvSpPr>
            <p:spPr>
              <a:xfrm>
                <a:off x="6367661" y="3127443"/>
                <a:ext cx="224991" cy="424468"/>
              </a:xfrm>
              <a:custGeom>
                <a:avLst/>
                <a:gdLst/>
                <a:ahLst/>
                <a:cxnLst/>
                <a:rect l="l" t="t" r="r" b="b"/>
                <a:pathLst>
                  <a:path w="60" h="113" extrusionOk="0">
                    <a:moveTo>
                      <a:pt x="42" y="4"/>
                    </a:moveTo>
                    <a:cubicBezTo>
                      <a:pt x="38" y="5"/>
                      <a:pt x="31" y="15"/>
                      <a:pt x="23" y="27"/>
                    </a:cubicBezTo>
                    <a:cubicBezTo>
                      <a:pt x="16" y="37"/>
                      <a:pt x="16" y="38"/>
                      <a:pt x="7" y="50"/>
                    </a:cubicBezTo>
                    <a:cubicBezTo>
                      <a:pt x="4" y="54"/>
                      <a:pt x="2" y="57"/>
                      <a:pt x="0" y="65"/>
                    </a:cubicBezTo>
                    <a:cubicBezTo>
                      <a:pt x="0" y="69"/>
                      <a:pt x="3" y="72"/>
                      <a:pt x="4" y="76"/>
                    </a:cubicBezTo>
                    <a:cubicBezTo>
                      <a:pt x="6" y="80"/>
                      <a:pt x="14" y="91"/>
                      <a:pt x="20" y="99"/>
                    </a:cubicBezTo>
                    <a:cubicBezTo>
                      <a:pt x="23" y="103"/>
                      <a:pt x="37" y="113"/>
                      <a:pt x="37" y="113"/>
                    </a:cubicBezTo>
                    <a:cubicBezTo>
                      <a:pt x="37" y="113"/>
                      <a:pt x="37" y="106"/>
                      <a:pt x="41" y="102"/>
                    </a:cubicBezTo>
                    <a:cubicBezTo>
                      <a:pt x="47" y="98"/>
                      <a:pt x="51" y="97"/>
                      <a:pt x="51" y="97"/>
                    </a:cubicBezTo>
                    <a:cubicBezTo>
                      <a:pt x="51" y="97"/>
                      <a:pt x="43" y="85"/>
                      <a:pt x="40" y="81"/>
                    </a:cubicBezTo>
                    <a:cubicBezTo>
                      <a:pt x="33" y="72"/>
                      <a:pt x="30" y="65"/>
                      <a:pt x="30" y="65"/>
                    </a:cubicBezTo>
                    <a:cubicBezTo>
                      <a:pt x="30" y="65"/>
                      <a:pt x="45" y="53"/>
                      <a:pt x="54" y="39"/>
                    </a:cubicBezTo>
                    <a:cubicBezTo>
                      <a:pt x="55" y="38"/>
                      <a:pt x="60" y="28"/>
                      <a:pt x="59" y="22"/>
                    </a:cubicBezTo>
                    <a:cubicBezTo>
                      <a:pt x="59" y="11"/>
                      <a:pt x="53" y="0"/>
                      <a:pt x="4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5"/>
              <p:cNvSpPr/>
              <p:nvPr/>
            </p:nvSpPr>
            <p:spPr>
              <a:xfrm>
                <a:off x="6578735" y="3113526"/>
                <a:ext cx="183240" cy="322409"/>
              </a:xfrm>
              <a:custGeom>
                <a:avLst/>
                <a:gdLst/>
                <a:ahLst/>
                <a:cxnLst/>
                <a:rect l="l" t="t" r="r" b="b"/>
                <a:pathLst>
                  <a:path w="49" h="86" extrusionOk="0">
                    <a:moveTo>
                      <a:pt x="12" y="0"/>
                    </a:moveTo>
                    <a:cubicBezTo>
                      <a:pt x="12" y="0"/>
                      <a:pt x="29" y="15"/>
                      <a:pt x="37" y="31"/>
                    </a:cubicBezTo>
                    <a:cubicBezTo>
                      <a:pt x="46" y="47"/>
                      <a:pt x="49" y="86"/>
                      <a:pt x="49" y="86"/>
                    </a:cubicBezTo>
                    <a:cubicBezTo>
                      <a:pt x="49" y="86"/>
                      <a:pt x="29" y="43"/>
                      <a:pt x="22" y="35"/>
                    </a:cubicBezTo>
                    <a:cubicBezTo>
                      <a:pt x="7" y="17"/>
                      <a:pt x="7" y="21"/>
                      <a:pt x="0" y="12"/>
                    </a:cubicBezTo>
                    <a:lnTo>
                      <a:pt x="1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5"/>
              <p:cNvSpPr/>
              <p:nvPr/>
            </p:nvSpPr>
            <p:spPr>
              <a:xfrm>
                <a:off x="6713266" y="2865340"/>
                <a:ext cx="92780" cy="394314"/>
              </a:xfrm>
              <a:custGeom>
                <a:avLst/>
                <a:gdLst/>
                <a:ahLst/>
                <a:cxnLst/>
                <a:rect l="l" t="t" r="r" b="b"/>
                <a:pathLst>
                  <a:path w="25" h="105" extrusionOk="0">
                    <a:moveTo>
                      <a:pt x="3" y="2"/>
                    </a:moveTo>
                    <a:cubicBezTo>
                      <a:pt x="3" y="2"/>
                      <a:pt x="16" y="0"/>
                      <a:pt x="19" y="22"/>
                    </a:cubicBezTo>
                    <a:cubicBezTo>
                      <a:pt x="22" y="40"/>
                      <a:pt x="12" y="48"/>
                      <a:pt x="15" y="53"/>
                    </a:cubicBezTo>
                    <a:cubicBezTo>
                      <a:pt x="19" y="58"/>
                      <a:pt x="25" y="63"/>
                      <a:pt x="19" y="69"/>
                    </a:cubicBezTo>
                    <a:cubicBezTo>
                      <a:pt x="17" y="72"/>
                      <a:pt x="14" y="76"/>
                      <a:pt x="19" y="80"/>
                    </a:cubicBezTo>
                    <a:cubicBezTo>
                      <a:pt x="23" y="83"/>
                      <a:pt x="20" y="89"/>
                      <a:pt x="15" y="92"/>
                    </a:cubicBezTo>
                    <a:cubicBezTo>
                      <a:pt x="9" y="95"/>
                      <a:pt x="8" y="97"/>
                      <a:pt x="12" y="100"/>
                    </a:cubicBezTo>
                    <a:cubicBezTo>
                      <a:pt x="16" y="102"/>
                      <a:pt x="19" y="98"/>
                      <a:pt x="19" y="98"/>
                    </a:cubicBezTo>
                    <a:cubicBezTo>
                      <a:pt x="19" y="98"/>
                      <a:pt x="18" y="105"/>
                      <a:pt x="12" y="104"/>
                    </a:cubicBezTo>
                    <a:cubicBezTo>
                      <a:pt x="7" y="103"/>
                      <a:pt x="4" y="100"/>
                      <a:pt x="4" y="94"/>
                    </a:cubicBezTo>
                    <a:cubicBezTo>
                      <a:pt x="4" y="89"/>
                      <a:pt x="11" y="85"/>
                      <a:pt x="7" y="77"/>
                    </a:cubicBezTo>
                    <a:cubicBezTo>
                      <a:pt x="4" y="71"/>
                      <a:pt x="0" y="71"/>
                      <a:pt x="2" y="51"/>
                    </a:cubicBezTo>
                    <a:cubicBezTo>
                      <a:pt x="2" y="48"/>
                      <a:pt x="3" y="2"/>
                      <a:pt x="3" y="2"/>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5"/>
              <p:cNvSpPr/>
              <p:nvPr/>
            </p:nvSpPr>
            <p:spPr>
              <a:xfrm>
                <a:off x="6569457" y="2939564"/>
                <a:ext cx="41751" cy="53348"/>
              </a:xfrm>
              <a:custGeom>
                <a:avLst/>
                <a:gdLst/>
                <a:ahLst/>
                <a:cxnLst/>
                <a:rect l="l" t="t" r="r" b="b"/>
                <a:pathLst>
                  <a:path w="11" h="14" extrusionOk="0">
                    <a:moveTo>
                      <a:pt x="7" y="2"/>
                    </a:moveTo>
                    <a:cubicBezTo>
                      <a:pt x="7" y="2"/>
                      <a:pt x="4" y="0"/>
                      <a:pt x="2" y="4"/>
                    </a:cubicBezTo>
                    <a:cubicBezTo>
                      <a:pt x="0" y="8"/>
                      <a:pt x="4" y="14"/>
                      <a:pt x="8" y="14"/>
                    </a:cubicBezTo>
                    <a:cubicBezTo>
                      <a:pt x="11"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5"/>
              <p:cNvSpPr/>
              <p:nvPr/>
            </p:nvSpPr>
            <p:spPr>
              <a:xfrm>
                <a:off x="6588013" y="2846784"/>
                <a:ext cx="169323" cy="229630"/>
              </a:xfrm>
              <a:custGeom>
                <a:avLst/>
                <a:gdLst/>
                <a:ahLst/>
                <a:cxnLst/>
                <a:rect l="l" t="t" r="r" b="b"/>
                <a:pathLst>
                  <a:path w="45" h="61" extrusionOk="0">
                    <a:moveTo>
                      <a:pt x="45" y="31"/>
                    </a:moveTo>
                    <a:cubicBezTo>
                      <a:pt x="45" y="48"/>
                      <a:pt x="38" y="57"/>
                      <a:pt x="31" y="58"/>
                    </a:cubicBezTo>
                    <a:cubicBezTo>
                      <a:pt x="19" y="61"/>
                      <a:pt x="0" y="48"/>
                      <a:pt x="0" y="31"/>
                    </a:cubicBezTo>
                    <a:cubicBezTo>
                      <a:pt x="0" y="14"/>
                      <a:pt x="10" y="0"/>
                      <a:pt x="23" y="0"/>
                    </a:cubicBezTo>
                    <a:cubicBezTo>
                      <a:pt x="35" y="0"/>
                      <a:pt x="45" y="14"/>
                      <a:pt x="45" y="31"/>
                    </a:cubicBezTo>
                    <a:close/>
                  </a:path>
                </a:pathLst>
              </a:custGeom>
              <a:solidFill>
                <a:srgbClr val="8151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5"/>
              <p:cNvSpPr/>
              <p:nvPr/>
            </p:nvSpPr>
            <p:spPr>
              <a:xfrm>
                <a:off x="6502192" y="2853743"/>
                <a:ext cx="164684" cy="436065"/>
              </a:xfrm>
              <a:custGeom>
                <a:avLst/>
                <a:gdLst/>
                <a:ahLst/>
                <a:cxnLst/>
                <a:rect l="l" t="t" r="r" b="b"/>
                <a:pathLst>
                  <a:path w="44" h="116" extrusionOk="0">
                    <a:moveTo>
                      <a:pt x="38" y="8"/>
                    </a:moveTo>
                    <a:cubicBezTo>
                      <a:pt x="38" y="8"/>
                      <a:pt x="44" y="21"/>
                      <a:pt x="38" y="27"/>
                    </a:cubicBezTo>
                    <a:cubicBezTo>
                      <a:pt x="33" y="34"/>
                      <a:pt x="33" y="38"/>
                      <a:pt x="37" y="47"/>
                    </a:cubicBezTo>
                    <a:cubicBezTo>
                      <a:pt x="41" y="56"/>
                      <a:pt x="42" y="60"/>
                      <a:pt x="36" y="68"/>
                    </a:cubicBezTo>
                    <a:cubicBezTo>
                      <a:pt x="33" y="72"/>
                      <a:pt x="31" y="79"/>
                      <a:pt x="36" y="84"/>
                    </a:cubicBezTo>
                    <a:cubicBezTo>
                      <a:pt x="44" y="93"/>
                      <a:pt x="41" y="98"/>
                      <a:pt x="31" y="103"/>
                    </a:cubicBezTo>
                    <a:cubicBezTo>
                      <a:pt x="29" y="104"/>
                      <a:pt x="29" y="108"/>
                      <a:pt x="31" y="109"/>
                    </a:cubicBezTo>
                    <a:cubicBezTo>
                      <a:pt x="33" y="110"/>
                      <a:pt x="37" y="107"/>
                      <a:pt x="37" y="107"/>
                    </a:cubicBezTo>
                    <a:cubicBezTo>
                      <a:pt x="37" y="107"/>
                      <a:pt x="34" y="116"/>
                      <a:pt x="27" y="111"/>
                    </a:cubicBezTo>
                    <a:cubicBezTo>
                      <a:pt x="21" y="106"/>
                      <a:pt x="29" y="98"/>
                      <a:pt x="22" y="96"/>
                    </a:cubicBezTo>
                    <a:cubicBezTo>
                      <a:pt x="18" y="94"/>
                      <a:pt x="8" y="93"/>
                      <a:pt x="11" y="86"/>
                    </a:cubicBezTo>
                    <a:cubicBezTo>
                      <a:pt x="14" y="79"/>
                      <a:pt x="13" y="76"/>
                      <a:pt x="10" y="73"/>
                    </a:cubicBezTo>
                    <a:cubicBezTo>
                      <a:pt x="3" y="68"/>
                      <a:pt x="0" y="60"/>
                      <a:pt x="6" y="53"/>
                    </a:cubicBezTo>
                    <a:cubicBezTo>
                      <a:pt x="11" y="47"/>
                      <a:pt x="12" y="42"/>
                      <a:pt x="11" y="40"/>
                    </a:cubicBezTo>
                    <a:cubicBezTo>
                      <a:pt x="9" y="36"/>
                      <a:pt x="5" y="32"/>
                      <a:pt x="7" y="25"/>
                    </a:cubicBezTo>
                    <a:cubicBezTo>
                      <a:pt x="11" y="15"/>
                      <a:pt x="17" y="4"/>
                      <a:pt x="27" y="0"/>
                    </a:cubicBezTo>
                    <a:cubicBezTo>
                      <a:pt x="35" y="2"/>
                      <a:pt x="38" y="8"/>
                      <a:pt x="38" y="8"/>
                    </a:cubicBez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5"/>
              <p:cNvSpPr/>
              <p:nvPr/>
            </p:nvSpPr>
            <p:spPr>
              <a:xfrm>
                <a:off x="6604250" y="2800395"/>
                <a:ext cx="146128" cy="118294"/>
              </a:xfrm>
              <a:custGeom>
                <a:avLst/>
                <a:gdLst/>
                <a:ahLst/>
                <a:cxnLst/>
                <a:rect l="l" t="t" r="r" b="b"/>
                <a:pathLst>
                  <a:path w="39" h="31" extrusionOk="0">
                    <a:moveTo>
                      <a:pt x="4" y="24"/>
                    </a:moveTo>
                    <a:cubicBezTo>
                      <a:pt x="4" y="24"/>
                      <a:pt x="20" y="31"/>
                      <a:pt x="29" y="30"/>
                    </a:cubicBezTo>
                    <a:cubicBezTo>
                      <a:pt x="34" y="29"/>
                      <a:pt x="36" y="25"/>
                      <a:pt x="36" y="25"/>
                    </a:cubicBezTo>
                    <a:cubicBezTo>
                      <a:pt x="36" y="25"/>
                      <a:pt x="39" y="13"/>
                      <a:pt x="29" y="8"/>
                    </a:cubicBezTo>
                    <a:cubicBezTo>
                      <a:pt x="12" y="0"/>
                      <a:pt x="0" y="14"/>
                      <a:pt x="0" y="14"/>
                    </a:cubicBezTo>
                    <a:lnTo>
                      <a:pt x="4" y="24"/>
                    </a:lnTo>
                    <a:close/>
                  </a:path>
                </a:pathLst>
              </a:custGeom>
              <a:solidFill>
                <a:srgbClr val="200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5"/>
              <p:cNvSpPr/>
              <p:nvPr/>
            </p:nvSpPr>
            <p:spPr>
              <a:xfrm>
                <a:off x="6578735" y="3410422"/>
                <a:ext cx="213393" cy="55668"/>
              </a:xfrm>
              <a:custGeom>
                <a:avLst/>
                <a:gdLst/>
                <a:ahLst/>
                <a:cxnLst/>
                <a:rect l="l" t="t" r="r" b="b"/>
                <a:pathLst>
                  <a:path w="57" h="15" extrusionOk="0">
                    <a:moveTo>
                      <a:pt x="0" y="0"/>
                    </a:moveTo>
                    <a:cubicBezTo>
                      <a:pt x="0" y="0"/>
                      <a:pt x="19" y="4"/>
                      <a:pt x="33" y="3"/>
                    </a:cubicBezTo>
                    <a:cubicBezTo>
                      <a:pt x="47" y="3"/>
                      <a:pt x="56" y="1"/>
                      <a:pt x="56" y="1"/>
                    </a:cubicBezTo>
                    <a:cubicBezTo>
                      <a:pt x="57" y="10"/>
                      <a:pt x="57" y="10"/>
                      <a:pt x="57" y="10"/>
                    </a:cubicBezTo>
                    <a:cubicBezTo>
                      <a:pt x="57" y="10"/>
                      <a:pt x="37" y="15"/>
                      <a:pt x="25" y="14"/>
                    </a:cubicBezTo>
                    <a:cubicBezTo>
                      <a:pt x="14" y="13"/>
                      <a:pt x="3" y="10"/>
                      <a:pt x="3" y="1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5"/>
              <p:cNvSpPr/>
              <p:nvPr/>
            </p:nvSpPr>
            <p:spPr>
              <a:xfrm>
                <a:off x="6678474" y="4393887"/>
                <a:ext cx="162365" cy="213393"/>
              </a:xfrm>
              <a:custGeom>
                <a:avLst/>
                <a:gdLst/>
                <a:ahLst/>
                <a:cxnLst/>
                <a:rect l="l" t="t" r="r" b="b"/>
                <a:pathLst>
                  <a:path w="43" h="57" extrusionOk="0">
                    <a:moveTo>
                      <a:pt x="8" y="0"/>
                    </a:moveTo>
                    <a:cubicBezTo>
                      <a:pt x="8" y="0"/>
                      <a:pt x="0" y="10"/>
                      <a:pt x="0" y="19"/>
                    </a:cubicBezTo>
                    <a:cubicBezTo>
                      <a:pt x="0" y="23"/>
                      <a:pt x="3" y="21"/>
                      <a:pt x="5" y="27"/>
                    </a:cubicBezTo>
                    <a:cubicBezTo>
                      <a:pt x="7" y="32"/>
                      <a:pt x="9" y="36"/>
                      <a:pt x="8" y="43"/>
                    </a:cubicBezTo>
                    <a:cubicBezTo>
                      <a:pt x="6" y="49"/>
                      <a:pt x="8" y="54"/>
                      <a:pt x="14" y="54"/>
                    </a:cubicBezTo>
                    <a:cubicBezTo>
                      <a:pt x="21" y="55"/>
                      <a:pt x="38" y="57"/>
                      <a:pt x="40" y="53"/>
                    </a:cubicBezTo>
                    <a:cubicBezTo>
                      <a:pt x="43" y="50"/>
                      <a:pt x="42" y="48"/>
                      <a:pt x="40" y="47"/>
                    </a:cubicBezTo>
                    <a:cubicBezTo>
                      <a:pt x="35" y="43"/>
                      <a:pt x="29" y="41"/>
                      <a:pt x="29" y="41"/>
                    </a:cubicBezTo>
                    <a:cubicBezTo>
                      <a:pt x="29" y="41"/>
                      <a:pt x="28" y="22"/>
                      <a:pt x="28" y="15"/>
                    </a:cubicBezTo>
                    <a:cubicBezTo>
                      <a:pt x="28" y="9"/>
                      <a:pt x="26" y="0"/>
                      <a:pt x="26" y="0"/>
                    </a:cubicBezTo>
                    <a:cubicBezTo>
                      <a:pt x="8" y="0"/>
                      <a:pt x="8" y="0"/>
                      <a:pt x="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5"/>
              <p:cNvSpPr/>
              <p:nvPr/>
            </p:nvSpPr>
            <p:spPr>
              <a:xfrm>
                <a:off x="6678474" y="4470430"/>
                <a:ext cx="23195" cy="111336"/>
              </a:xfrm>
              <a:custGeom>
                <a:avLst/>
                <a:gdLst/>
                <a:ahLst/>
                <a:cxnLst/>
                <a:rect l="l" t="t" r="r" b="b"/>
                <a:pathLst>
                  <a:path w="6" h="30" extrusionOk="0">
                    <a:moveTo>
                      <a:pt x="0" y="29"/>
                    </a:moveTo>
                    <a:cubicBezTo>
                      <a:pt x="2" y="29"/>
                      <a:pt x="3" y="30"/>
                      <a:pt x="4" y="28"/>
                    </a:cubicBezTo>
                    <a:cubicBezTo>
                      <a:pt x="4"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5"/>
              <p:cNvSpPr/>
              <p:nvPr/>
            </p:nvSpPr>
            <p:spPr>
              <a:xfrm>
                <a:off x="6731822" y="4393887"/>
                <a:ext cx="55668" cy="143809"/>
              </a:xfrm>
              <a:custGeom>
                <a:avLst/>
                <a:gdLst/>
                <a:ahLst/>
                <a:cxnLst/>
                <a:rect l="l" t="t" r="r" b="b"/>
                <a:pathLst>
                  <a:path w="15" h="38" extrusionOk="0">
                    <a:moveTo>
                      <a:pt x="1" y="0"/>
                    </a:moveTo>
                    <a:cubicBezTo>
                      <a:pt x="1" y="0"/>
                      <a:pt x="1" y="21"/>
                      <a:pt x="1" y="28"/>
                    </a:cubicBezTo>
                    <a:cubicBezTo>
                      <a:pt x="0" y="35"/>
                      <a:pt x="4" y="37"/>
                      <a:pt x="9" y="37"/>
                    </a:cubicBezTo>
                    <a:cubicBezTo>
                      <a:pt x="14" y="38"/>
                      <a:pt x="15" y="36"/>
                      <a:pt x="15" y="36"/>
                    </a:cubicBezTo>
                    <a:cubicBezTo>
                      <a:pt x="15" y="30"/>
                      <a:pt x="15" y="7"/>
                      <a:pt x="12" y="0"/>
                    </a:cubicBezTo>
                    <a:cubicBezTo>
                      <a:pt x="8" y="0"/>
                      <a:pt x="1" y="0"/>
                      <a:pt x="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5"/>
              <p:cNvSpPr/>
              <p:nvPr/>
            </p:nvSpPr>
            <p:spPr>
              <a:xfrm>
                <a:off x="6724863"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5"/>
              <p:cNvSpPr/>
              <p:nvPr/>
            </p:nvSpPr>
            <p:spPr>
              <a:xfrm>
                <a:off x="6724863" y="4454194"/>
                <a:ext cx="67265" cy="18556"/>
              </a:xfrm>
              <a:custGeom>
                <a:avLst/>
                <a:gdLst/>
                <a:ahLst/>
                <a:cxnLst/>
                <a:rect l="l" t="t" r="r" b="b"/>
                <a:pathLst>
                  <a:path w="18" h="5" extrusionOk="0">
                    <a:moveTo>
                      <a:pt x="0" y="0"/>
                    </a:moveTo>
                    <a:cubicBezTo>
                      <a:pt x="0" y="0"/>
                      <a:pt x="4" y="1"/>
                      <a:pt x="9" y="0"/>
                    </a:cubicBezTo>
                    <a:cubicBezTo>
                      <a:pt x="14" y="0"/>
                      <a:pt x="18" y="0"/>
                      <a:pt x="18"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35"/>
              <p:cNvSpPr/>
              <p:nvPr/>
            </p:nvSpPr>
            <p:spPr>
              <a:xfrm>
                <a:off x="6717905" y="4412443"/>
                <a:ext cx="13917" cy="30153"/>
              </a:xfrm>
              <a:custGeom>
                <a:avLst/>
                <a:gdLst/>
                <a:ahLst/>
                <a:cxnLst/>
                <a:rect l="l" t="t" r="r" b="b"/>
                <a:pathLst>
                  <a:path w="4" h="8" extrusionOk="0">
                    <a:moveTo>
                      <a:pt x="4" y="0"/>
                    </a:moveTo>
                    <a:cubicBezTo>
                      <a:pt x="4" y="0"/>
                      <a:pt x="0" y="0"/>
                      <a:pt x="0" y="1"/>
                    </a:cubicBezTo>
                    <a:cubicBezTo>
                      <a:pt x="0" y="3"/>
                      <a:pt x="0" y="6"/>
                      <a:pt x="0"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5"/>
              <p:cNvSpPr/>
              <p:nvPr/>
            </p:nvSpPr>
            <p:spPr>
              <a:xfrm>
                <a:off x="6717905" y="4449555"/>
                <a:ext cx="13917" cy="34792"/>
              </a:xfrm>
              <a:custGeom>
                <a:avLst/>
                <a:gdLst/>
                <a:ahLst/>
                <a:cxnLst/>
                <a:rect l="l" t="t" r="r" b="b"/>
                <a:pathLst>
                  <a:path w="4" h="9" extrusionOk="0">
                    <a:moveTo>
                      <a:pt x="4" y="0"/>
                    </a:moveTo>
                    <a:cubicBezTo>
                      <a:pt x="4" y="0"/>
                      <a:pt x="0" y="0"/>
                      <a:pt x="0" y="1"/>
                    </a:cubicBezTo>
                    <a:cubicBezTo>
                      <a:pt x="0" y="4"/>
                      <a:pt x="0" y="6"/>
                      <a:pt x="0"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5"/>
              <p:cNvSpPr/>
              <p:nvPr/>
            </p:nvSpPr>
            <p:spPr>
              <a:xfrm>
                <a:off x="6363022" y="4393887"/>
                <a:ext cx="162365" cy="213393"/>
              </a:xfrm>
              <a:custGeom>
                <a:avLst/>
                <a:gdLst/>
                <a:ahLst/>
                <a:cxnLst/>
                <a:rect l="l" t="t" r="r" b="b"/>
                <a:pathLst>
                  <a:path w="43" h="57" extrusionOk="0">
                    <a:moveTo>
                      <a:pt x="9" y="0"/>
                    </a:moveTo>
                    <a:cubicBezTo>
                      <a:pt x="9" y="0"/>
                      <a:pt x="0" y="10"/>
                      <a:pt x="0" y="19"/>
                    </a:cubicBezTo>
                    <a:cubicBezTo>
                      <a:pt x="0" y="23"/>
                      <a:pt x="3" y="21"/>
                      <a:pt x="6" y="27"/>
                    </a:cubicBezTo>
                    <a:cubicBezTo>
                      <a:pt x="7" y="32"/>
                      <a:pt x="9" y="36"/>
                      <a:pt x="8" y="43"/>
                    </a:cubicBezTo>
                    <a:cubicBezTo>
                      <a:pt x="7" y="49"/>
                      <a:pt x="8" y="54"/>
                      <a:pt x="15" y="54"/>
                    </a:cubicBezTo>
                    <a:cubicBezTo>
                      <a:pt x="21" y="55"/>
                      <a:pt x="38" y="57"/>
                      <a:pt x="41" y="53"/>
                    </a:cubicBezTo>
                    <a:cubicBezTo>
                      <a:pt x="43" y="50"/>
                      <a:pt x="42" y="48"/>
                      <a:pt x="40" y="47"/>
                    </a:cubicBezTo>
                    <a:cubicBezTo>
                      <a:pt x="35" y="43"/>
                      <a:pt x="29" y="41"/>
                      <a:pt x="29" y="41"/>
                    </a:cubicBezTo>
                    <a:cubicBezTo>
                      <a:pt x="29" y="41"/>
                      <a:pt x="28" y="22"/>
                      <a:pt x="28" y="15"/>
                    </a:cubicBezTo>
                    <a:cubicBezTo>
                      <a:pt x="28" y="9"/>
                      <a:pt x="26" y="0"/>
                      <a:pt x="26" y="0"/>
                    </a:cubicBezTo>
                    <a:cubicBezTo>
                      <a:pt x="9" y="0"/>
                      <a:pt x="9"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5"/>
              <p:cNvSpPr/>
              <p:nvPr/>
            </p:nvSpPr>
            <p:spPr>
              <a:xfrm>
                <a:off x="6363022" y="4470430"/>
                <a:ext cx="23195" cy="111336"/>
              </a:xfrm>
              <a:custGeom>
                <a:avLst/>
                <a:gdLst/>
                <a:ahLst/>
                <a:cxnLst/>
                <a:rect l="l" t="t" r="r" b="b"/>
                <a:pathLst>
                  <a:path w="6" h="30" extrusionOk="0">
                    <a:moveTo>
                      <a:pt x="0" y="29"/>
                    </a:moveTo>
                    <a:cubicBezTo>
                      <a:pt x="2" y="29"/>
                      <a:pt x="3" y="30"/>
                      <a:pt x="4" y="28"/>
                    </a:cubicBezTo>
                    <a:cubicBezTo>
                      <a:pt x="5" y="25"/>
                      <a:pt x="6" y="5"/>
                      <a:pt x="6" y="5"/>
                    </a:cubicBezTo>
                    <a:cubicBezTo>
                      <a:pt x="0" y="0"/>
                      <a:pt x="0" y="0"/>
                      <a:pt x="0" y="0"/>
                    </a:cubicBezTo>
                    <a:cubicBezTo>
                      <a:pt x="0" y="0"/>
                      <a:pt x="0" y="22"/>
                      <a:pt x="0"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5"/>
              <p:cNvSpPr/>
              <p:nvPr/>
            </p:nvSpPr>
            <p:spPr>
              <a:xfrm>
                <a:off x="6421010" y="4393887"/>
                <a:ext cx="55668" cy="143809"/>
              </a:xfrm>
              <a:custGeom>
                <a:avLst/>
                <a:gdLst/>
                <a:ahLst/>
                <a:cxnLst/>
                <a:rect l="l" t="t" r="r" b="b"/>
                <a:pathLst>
                  <a:path w="15" h="38" extrusionOk="0">
                    <a:moveTo>
                      <a:pt x="0" y="0"/>
                    </a:moveTo>
                    <a:cubicBezTo>
                      <a:pt x="0" y="0"/>
                      <a:pt x="1" y="21"/>
                      <a:pt x="0" y="28"/>
                    </a:cubicBezTo>
                    <a:cubicBezTo>
                      <a:pt x="0" y="35"/>
                      <a:pt x="3" y="37"/>
                      <a:pt x="8" y="37"/>
                    </a:cubicBezTo>
                    <a:cubicBezTo>
                      <a:pt x="13" y="38"/>
                      <a:pt x="14" y="36"/>
                      <a:pt x="14" y="36"/>
                    </a:cubicBezTo>
                    <a:cubicBezTo>
                      <a:pt x="15" y="30"/>
                      <a:pt x="14" y="7"/>
                      <a:pt x="11" y="0"/>
                    </a:cubicBezTo>
                    <a:cubicBezTo>
                      <a:pt x="7" y="0"/>
                      <a:pt x="0" y="0"/>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5"/>
              <p:cNvSpPr/>
              <p:nvPr/>
            </p:nvSpPr>
            <p:spPr>
              <a:xfrm>
                <a:off x="6409412" y="4417082"/>
                <a:ext cx="67265" cy="18556"/>
              </a:xfrm>
              <a:custGeom>
                <a:avLst/>
                <a:gdLst/>
                <a:ahLst/>
                <a:cxnLst/>
                <a:rect l="l" t="t" r="r" b="b"/>
                <a:pathLst>
                  <a:path w="18" h="5" extrusionOk="0">
                    <a:moveTo>
                      <a:pt x="0" y="0"/>
                    </a:moveTo>
                    <a:cubicBezTo>
                      <a:pt x="0" y="0"/>
                      <a:pt x="8" y="0"/>
                      <a:pt x="13" y="0"/>
                    </a:cubicBezTo>
                    <a:cubicBezTo>
                      <a:pt x="17" y="0"/>
                      <a:pt x="17" y="0"/>
                      <a:pt x="17" y="0"/>
                    </a:cubicBezTo>
                    <a:cubicBezTo>
                      <a:pt x="18" y="5"/>
                      <a:pt x="18" y="5"/>
                      <a:pt x="18" y="5"/>
                    </a:cubicBezTo>
                    <a:cubicBezTo>
                      <a:pt x="0" y="5"/>
                      <a:pt x="0" y="5"/>
                      <a:pt x="0" y="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5"/>
              <p:cNvSpPr/>
              <p:nvPr/>
            </p:nvSpPr>
            <p:spPr>
              <a:xfrm>
                <a:off x="6409412" y="4454194"/>
                <a:ext cx="67265" cy="18556"/>
              </a:xfrm>
              <a:custGeom>
                <a:avLst/>
                <a:gdLst/>
                <a:ahLst/>
                <a:cxnLst/>
                <a:rect l="l" t="t" r="r" b="b"/>
                <a:pathLst>
                  <a:path w="18" h="5" extrusionOk="0">
                    <a:moveTo>
                      <a:pt x="0" y="0"/>
                    </a:moveTo>
                    <a:cubicBezTo>
                      <a:pt x="0" y="0"/>
                      <a:pt x="5" y="1"/>
                      <a:pt x="9" y="0"/>
                    </a:cubicBezTo>
                    <a:cubicBezTo>
                      <a:pt x="14" y="0"/>
                      <a:pt x="18" y="0"/>
                      <a:pt x="18" y="0"/>
                    </a:cubicBezTo>
                    <a:cubicBezTo>
                      <a:pt x="18" y="5"/>
                      <a:pt x="18" y="5"/>
                      <a:pt x="18" y="5"/>
                    </a:cubicBezTo>
                    <a:cubicBezTo>
                      <a:pt x="0" y="5"/>
                      <a:pt x="0" y="5"/>
                      <a:pt x="0" y="5"/>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5"/>
              <p:cNvSpPr/>
              <p:nvPr/>
            </p:nvSpPr>
            <p:spPr>
              <a:xfrm>
                <a:off x="6402454" y="4412443"/>
                <a:ext cx="13917" cy="30153"/>
              </a:xfrm>
              <a:custGeom>
                <a:avLst/>
                <a:gdLst/>
                <a:ahLst/>
                <a:cxnLst/>
                <a:rect l="l" t="t" r="r" b="b"/>
                <a:pathLst>
                  <a:path w="4" h="8" extrusionOk="0">
                    <a:moveTo>
                      <a:pt x="4" y="0"/>
                    </a:moveTo>
                    <a:cubicBezTo>
                      <a:pt x="4" y="0"/>
                      <a:pt x="1" y="0"/>
                      <a:pt x="0" y="1"/>
                    </a:cubicBezTo>
                    <a:cubicBezTo>
                      <a:pt x="0" y="3"/>
                      <a:pt x="0" y="6"/>
                      <a:pt x="1" y="7"/>
                    </a:cubicBezTo>
                    <a:cubicBezTo>
                      <a:pt x="1" y="8"/>
                      <a:pt x="4" y="8"/>
                      <a:pt x="4" y="8"/>
                    </a:cubicBezTo>
                    <a:cubicBezTo>
                      <a:pt x="4" y="6"/>
                      <a:pt x="4" y="6"/>
                      <a:pt x="4" y="6"/>
                    </a:cubicBezTo>
                    <a:cubicBezTo>
                      <a:pt x="4" y="6"/>
                      <a:pt x="2" y="6"/>
                      <a:pt x="2" y="4"/>
                    </a:cubicBezTo>
                    <a:cubicBezTo>
                      <a:pt x="2" y="2"/>
                      <a:pt x="4" y="1"/>
                      <a:pt x="4" y="1"/>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5"/>
              <p:cNvSpPr/>
              <p:nvPr/>
            </p:nvSpPr>
            <p:spPr>
              <a:xfrm>
                <a:off x="6402454" y="4449555"/>
                <a:ext cx="13917" cy="34792"/>
              </a:xfrm>
              <a:custGeom>
                <a:avLst/>
                <a:gdLst/>
                <a:ahLst/>
                <a:cxnLst/>
                <a:rect l="l" t="t" r="r" b="b"/>
                <a:pathLst>
                  <a:path w="4" h="9" extrusionOk="0">
                    <a:moveTo>
                      <a:pt x="4" y="0"/>
                    </a:moveTo>
                    <a:cubicBezTo>
                      <a:pt x="4" y="0"/>
                      <a:pt x="1" y="0"/>
                      <a:pt x="0" y="1"/>
                    </a:cubicBezTo>
                    <a:cubicBezTo>
                      <a:pt x="0" y="4"/>
                      <a:pt x="0" y="6"/>
                      <a:pt x="1" y="8"/>
                    </a:cubicBezTo>
                    <a:cubicBezTo>
                      <a:pt x="1" y="9"/>
                      <a:pt x="4" y="8"/>
                      <a:pt x="4" y="8"/>
                    </a:cubicBezTo>
                    <a:cubicBezTo>
                      <a:pt x="4" y="6"/>
                      <a:pt x="4" y="6"/>
                      <a:pt x="4" y="6"/>
                    </a:cubicBezTo>
                    <a:cubicBezTo>
                      <a:pt x="4" y="6"/>
                      <a:pt x="2" y="6"/>
                      <a:pt x="2" y="4"/>
                    </a:cubicBezTo>
                    <a:cubicBezTo>
                      <a:pt x="2" y="2"/>
                      <a:pt x="4" y="2"/>
                      <a:pt x="4" y="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5"/>
              <p:cNvSpPr/>
              <p:nvPr/>
            </p:nvSpPr>
            <p:spPr>
              <a:xfrm>
                <a:off x="6877950" y="3217904"/>
                <a:ext cx="109016" cy="120614"/>
              </a:xfrm>
              <a:custGeom>
                <a:avLst/>
                <a:gdLst/>
                <a:ahLst/>
                <a:cxnLst/>
                <a:rect l="l" t="t" r="r" b="b"/>
                <a:pathLst>
                  <a:path w="29" h="32" extrusionOk="0">
                    <a:moveTo>
                      <a:pt x="23" y="19"/>
                    </a:moveTo>
                    <a:cubicBezTo>
                      <a:pt x="23" y="19"/>
                      <a:pt x="23" y="19"/>
                      <a:pt x="23" y="19"/>
                    </a:cubicBezTo>
                    <a:cubicBezTo>
                      <a:pt x="24" y="22"/>
                      <a:pt x="22" y="25"/>
                      <a:pt x="19" y="26"/>
                    </a:cubicBezTo>
                    <a:cubicBezTo>
                      <a:pt x="15" y="27"/>
                      <a:pt x="12" y="25"/>
                      <a:pt x="11" y="22"/>
                    </a:cubicBezTo>
                    <a:cubicBezTo>
                      <a:pt x="5" y="0"/>
                      <a:pt x="5" y="0"/>
                      <a:pt x="5" y="0"/>
                    </a:cubicBezTo>
                    <a:cubicBezTo>
                      <a:pt x="0" y="1"/>
                      <a:pt x="0" y="1"/>
                      <a:pt x="0" y="1"/>
                    </a:cubicBezTo>
                    <a:cubicBezTo>
                      <a:pt x="7" y="24"/>
                      <a:pt x="7" y="24"/>
                      <a:pt x="7" y="24"/>
                    </a:cubicBezTo>
                    <a:cubicBezTo>
                      <a:pt x="8" y="29"/>
                      <a:pt x="14" y="32"/>
                      <a:pt x="20" y="31"/>
                    </a:cubicBezTo>
                    <a:cubicBezTo>
                      <a:pt x="26" y="29"/>
                      <a:pt x="29" y="23"/>
                      <a:pt x="27" y="18"/>
                    </a:cubicBezTo>
                    <a:cubicBezTo>
                      <a:pt x="27" y="17"/>
                      <a:pt x="27" y="17"/>
                      <a:pt x="27" y="17"/>
                    </a:cubicBezTo>
                    <a:lnTo>
                      <a:pt x="23" y="1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5"/>
              <p:cNvSpPr/>
              <p:nvPr/>
            </p:nvSpPr>
            <p:spPr>
              <a:xfrm>
                <a:off x="6664557" y="3301405"/>
                <a:ext cx="23195" cy="25514"/>
              </a:xfrm>
              <a:custGeom>
                <a:avLst/>
                <a:gdLst/>
                <a:ahLst/>
                <a:cxnLst/>
                <a:rect l="l" t="t" r="r" b="b"/>
                <a:pathLst>
                  <a:path w="6" h="7" extrusionOk="0">
                    <a:moveTo>
                      <a:pt x="6" y="3"/>
                    </a:moveTo>
                    <a:cubicBezTo>
                      <a:pt x="6" y="4"/>
                      <a:pt x="5" y="6"/>
                      <a:pt x="4" y="6"/>
                    </a:cubicBezTo>
                    <a:cubicBezTo>
                      <a:pt x="2" y="7"/>
                      <a:pt x="1" y="5"/>
                      <a:pt x="0" y="4"/>
                    </a:cubicBezTo>
                    <a:cubicBezTo>
                      <a:pt x="0" y="2"/>
                      <a:pt x="1" y="1"/>
                      <a:pt x="3"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5"/>
              <p:cNvSpPr/>
              <p:nvPr/>
            </p:nvSpPr>
            <p:spPr>
              <a:xfrm>
                <a:off x="6697030" y="3368671"/>
                <a:ext cx="23195" cy="25514"/>
              </a:xfrm>
              <a:custGeom>
                <a:avLst/>
                <a:gdLst/>
                <a:ahLst/>
                <a:cxnLst/>
                <a:rect l="l" t="t" r="r" b="b"/>
                <a:pathLst>
                  <a:path w="6" h="7" extrusionOk="0">
                    <a:moveTo>
                      <a:pt x="6" y="3"/>
                    </a:moveTo>
                    <a:cubicBezTo>
                      <a:pt x="6" y="5"/>
                      <a:pt x="5" y="6"/>
                      <a:pt x="3" y="6"/>
                    </a:cubicBezTo>
                    <a:cubicBezTo>
                      <a:pt x="2" y="7"/>
                      <a:pt x="0" y="6"/>
                      <a:pt x="0" y="4"/>
                    </a:cubicBezTo>
                    <a:cubicBezTo>
                      <a:pt x="0" y="2"/>
                      <a:pt x="1" y="1"/>
                      <a:pt x="2" y="0"/>
                    </a:cubicBezTo>
                    <a:cubicBezTo>
                      <a:pt x="4" y="0"/>
                      <a:pt x="6" y="1"/>
                      <a:pt x="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5"/>
              <p:cNvSpPr/>
              <p:nvPr/>
            </p:nvSpPr>
            <p:spPr>
              <a:xfrm>
                <a:off x="6745739" y="3417380"/>
                <a:ext cx="81182" cy="259783"/>
              </a:xfrm>
              <a:custGeom>
                <a:avLst/>
                <a:gdLst/>
                <a:ahLst/>
                <a:cxnLst/>
                <a:rect l="l" t="t" r="r" b="b"/>
                <a:pathLst>
                  <a:path w="21" h="69" extrusionOk="0">
                    <a:moveTo>
                      <a:pt x="0" y="1"/>
                    </a:moveTo>
                    <a:cubicBezTo>
                      <a:pt x="0" y="1"/>
                      <a:pt x="2" y="1"/>
                      <a:pt x="4" y="17"/>
                    </a:cubicBezTo>
                    <a:cubicBezTo>
                      <a:pt x="5" y="32"/>
                      <a:pt x="11" y="58"/>
                      <a:pt x="12" y="61"/>
                    </a:cubicBezTo>
                    <a:cubicBezTo>
                      <a:pt x="14" y="66"/>
                      <a:pt x="16" y="69"/>
                      <a:pt x="16" y="69"/>
                    </a:cubicBezTo>
                    <a:cubicBezTo>
                      <a:pt x="21" y="64"/>
                      <a:pt x="21" y="64"/>
                      <a:pt x="21" y="64"/>
                    </a:cubicBezTo>
                    <a:cubicBezTo>
                      <a:pt x="21" y="64"/>
                      <a:pt x="20" y="63"/>
                      <a:pt x="15" y="36"/>
                    </a:cubicBezTo>
                    <a:cubicBezTo>
                      <a:pt x="11" y="8"/>
                      <a:pt x="8" y="0"/>
                      <a:pt x="8" y="0"/>
                    </a:cubicBezTo>
                    <a:lnTo>
                      <a:pt x="0" y="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5"/>
              <p:cNvSpPr/>
              <p:nvPr/>
            </p:nvSpPr>
            <p:spPr>
              <a:xfrm>
                <a:off x="6736461" y="3428977"/>
                <a:ext cx="39431" cy="401272"/>
              </a:xfrm>
              <a:custGeom>
                <a:avLst/>
                <a:gdLst/>
                <a:ahLst/>
                <a:cxnLst/>
                <a:rect l="l" t="t" r="r" b="b"/>
                <a:pathLst>
                  <a:path w="11" h="107" extrusionOk="0">
                    <a:moveTo>
                      <a:pt x="2" y="2"/>
                    </a:moveTo>
                    <a:cubicBezTo>
                      <a:pt x="2" y="2"/>
                      <a:pt x="3" y="24"/>
                      <a:pt x="2" y="43"/>
                    </a:cubicBezTo>
                    <a:cubicBezTo>
                      <a:pt x="1" y="62"/>
                      <a:pt x="0" y="87"/>
                      <a:pt x="0" y="92"/>
                    </a:cubicBezTo>
                    <a:cubicBezTo>
                      <a:pt x="1" y="100"/>
                      <a:pt x="2" y="105"/>
                      <a:pt x="2" y="104"/>
                    </a:cubicBezTo>
                    <a:cubicBezTo>
                      <a:pt x="11" y="107"/>
                      <a:pt x="11" y="107"/>
                      <a:pt x="11" y="107"/>
                    </a:cubicBezTo>
                    <a:cubicBezTo>
                      <a:pt x="11" y="107"/>
                      <a:pt x="8" y="95"/>
                      <a:pt x="9" y="76"/>
                    </a:cubicBezTo>
                    <a:cubicBezTo>
                      <a:pt x="10" y="56"/>
                      <a:pt x="11" y="5"/>
                      <a:pt x="9" y="2"/>
                    </a:cubicBezTo>
                    <a:cubicBezTo>
                      <a:pt x="7" y="0"/>
                      <a:pt x="2" y="2"/>
                      <a:pt x="2"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45F3D0BA-4057-D8FA-FAA9-8A279B07A473}"/>
              </a:ext>
            </a:extLst>
          </p:cNvPr>
          <p:cNvSpPr txBox="1"/>
          <p:nvPr/>
        </p:nvSpPr>
        <p:spPr>
          <a:xfrm flipH="1">
            <a:off x="0" y="-29736"/>
            <a:ext cx="2171893" cy="400110"/>
          </a:xfrm>
          <a:prstGeom prst="rect">
            <a:avLst/>
          </a:prstGeom>
          <a:noFill/>
        </p:spPr>
        <p:txBody>
          <a:bodyPr wrap="square" rtlCol="0">
            <a:spAutoFit/>
          </a:bodyPr>
          <a:lstStyle/>
          <a:p>
            <a:r>
              <a:rPr lang="en-US" sz="2000" dirty="0">
                <a:solidFill>
                  <a:schemeClr val="accent1">
                    <a:lumMod val="40000"/>
                    <a:lumOff val="60000"/>
                  </a:schemeClr>
                </a:solidFill>
              </a:rPr>
              <a:t>Capstone Project</a:t>
            </a:r>
            <a:endParaRPr lang="en-IN" sz="2000" dirty="0">
              <a:solidFill>
                <a:schemeClr val="accent1">
                  <a:lumMod val="40000"/>
                  <a:lumOff val="60000"/>
                </a:schemeClr>
              </a:solidFill>
            </a:endParaRPr>
          </a:p>
        </p:txBody>
      </p:sp>
      <p:sp>
        <p:nvSpPr>
          <p:cNvPr id="8" name="Oval 7">
            <a:extLst>
              <a:ext uri="{FF2B5EF4-FFF2-40B4-BE49-F238E27FC236}">
                <a16:creationId xmlns:a16="http://schemas.microsoft.com/office/drawing/2014/main" id="{EDE5D7BC-980E-0826-28B5-A676A32298D2}"/>
              </a:ext>
            </a:extLst>
          </p:cNvPr>
          <p:cNvSpPr/>
          <p:nvPr/>
        </p:nvSpPr>
        <p:spPr>
          <a:xfrm>
            <a:off x="133814" y="3902927"/>
            <a:ext cx="2542478" cy="7434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MECE WIND_DIRECTION &amp; WIND_SPEED wise DASHBOARD</a:t>
            </a:r>
            <a:endParaRPr lang="en-IN" sz="9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A901708F-25F1-99AA-C146-B6CC60C789BD}"/>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4" name="Google Shape;377;p36">
            <a:hlinkClick r:id="" action="ppaction://hlinkshowjump?jump=nextslide"/>
            <a:extLst>
              <a:ext uri="{FF2B5EF4-FFF2-40B4-BE49-F238E27FC236}">
                <a16:creationId xmlns:a16="http://schemas.microsoft.com/office/drawing/2014/main" id="{C794BB54-BCEF-4535-2315-3ABD2B3B93CD}"/>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8;p36">
            <a:hlinkClick r:id="" action="ppaction://hlinkshowjump?jump=previousslide"/>
            <a:extLst>
              <a:ext uri="{FF2B5EF4-FFF2-40B4-BE49-F238E27FC236}">
                <a16:creationId xmlns:a16="http://schemas.microsoft.com/office/drawing/2014/main" id="{4B9320BC-EDFD-EC43-1D84-3E823C31BB7E}"/>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1717B24E-EDA4-ECCB-18C3-6215256754AD}"/>
              </a:ext>
            </a:extLst>
          </p:cNvPr>
          <p:cNvPicPr>
            <a:picLocks noChangeAspect="1"/>
          </p:cNvPicPr>
          <p:nvPr/>
        </p:nvPicPr>
        <p:blipFill>
          <a:blip r:embed="rId3"/>
          <a:stretch>
            <a:fillRect/>
          </a:stretch>
        </p:blipFill>
        <p:spPr>
          <a:xfrm>
            <a:off x="2713463" y="319668"/>
            <a:ext cx="6319026" cy="4378712"/>
          </a:xfrm>
          <a:prstGeom prst="rect">
            <a:avLst/>
          </a:prstGeom>
        </p:spPr>
      </p:pic>
    </p:spTree>
    <p:extLst>
      <p:ext uri="{BB962C8B-B14F-4D97-AF65-F5344CB8AC3E}">
        <p14:creationId xmlns:p14="http://schemas.microsoft.com/office/powerpoint/2010/main" val="2161848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6"/>
          <p:cNvSpPr txBox="1">
            <a:spLocks noGrp="1"/>
          </p:cNvSpPr>
          <p:nvPr>
            <p:ph type="title"/>
          </p:nvPr>
        </p:nvSpPr>
        <p:spPr>
          <a:xfrm>
            <a:off x="1314360" y="403859"/>
            <a:ext cx="2053680" cy="560525"/>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640" name="Google Shape;640;p36"/>
          <p:cNvSpPr txBox="1">
            <a:spLocks noGrp="1"/>
          </p:cNvSpPr>
          <p:nvPr>
            <p:ph type="body" idx="1"/>
          </p:nvPr>
        </p:nvSpPr>
        <p:spPr>
          <a:xfrm>
            <a:off x="3992880" y="1444350"/>
            <a:ext cx="4632960" cy="198465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1800" b="0" i="0" dirty="0">
                <a:solidFill>
                  <a:schemeClr val="bg2">
                    <a:lumMod val="75000"/>
                    <a:lumOff val="25000"/>
                  </a:schemeClr>
                </a:solidFill>
                <a:effectLst/>
                <a:latin typeface="Söhne"/>
              </a:rPr>
              <a:t>Understand and analyze various weather attributes for cities globally through multiple datasets.</a:t>
            </a:r>
            <a:endParaRPr sz="1800" dirty="0">
              <a:solidFill>
                <a:schemeClr val="bg2">
                  <a:lumMod val="75000"/>
                  <a:lumOff val="25000"/>
                </a:schemeClr>
              </a:solidFill>
            </a:endParaRPr>
          </a:p>
        </p:txBody>
      </p:sp>
      <p:sp>
        <p:nvSpPr>
          <p:cNvPr id="642" name="Google Shape;642;p36"/>
          <p:cNvSpPr txBox="1"/>
          <p:nvPr/>
        </p:nvSpPr>
        <p:spPr>
          <a:xfrm>
            <a:off x="713226" y="4133675"/>
            <a:ext cx="2626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Asap"/>
              <a:ea typeface="Asap"/>
              <a:cs typeface="Asap"/>
              <a:sym typeface="Asap"/>
            </a:endParaRPr>
          </a:p>
        </p:txBody>
      </p:sp>
      <p:sp>
        <p:nvSpPr>
          <p:cNvPr id="643" name="Google Shape;643;p36"/>
          <p:cNvSpPr txBox="1"/>
          <p:nvPr/>
        </p:nvSpPr>
        <p:spPr>
          <a:xfrm>
            <a:off x="3339724" y="4133675"/>
            <a:ext cx="5091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Asap"/>
              <a:ea typeface="Asap"/>
              <a:cs typeface="Asap"/>
              <a:sym typeface="Asap"/>
            </a:endParaRPr>
          </a:p>
        </p:txBody>
      </p:sp>
      <p:grpSp>
        <p:nvGrpSpPr>
          <p:cNvPr id="2" name="Google Shape;10376;p89">
            <a:extLst>
              <a:ext uri="{FF2B5EF4-FFF2-40B4-BE49-F238E27FC236}">
                <a16:creationId xmlns:a16="http://schemas.microsoft.com/office/drawing/2014/main" id="{9C606EAF-CDDB-7AF1-688E-8DC9DE28B78D}"/>
              </a:ext>
            </a:extLst>
          </p:cNvPr>
          <p:cNvGrpSpPr/>
          <p:nvPr/>
        </p:nvGrpSpPr>
        <p:grpSpPr>
          <a:xfrm>
            <a:off x="563881" y="459529"/>
            <a:ext cx="556296" cy="508211"/>
            <a:chOff x="-3771675" y="3971775"/>
            <a:chExt cx="291300" cy="292025"/>
          </a:xfrm>
          <a:solidFill>
            <a:schemeClr val="tx2">
              <a:lumMod val="60000"/>
              <a:lumOff val="40000"/>
            </a:schemeClr>
          </a:solidFill>
        </p:grpSpPr>
        <p:sp>
          <p:nvSpPr>
            <p:cNvPr id="3" name="Google Shape;10377;p89">
              <a:extLst>
                <a:ext uri="{FF2B5EF4-FFF2-40B4-BE49-F238E27FC236}">
                  <a16:creationId xmlns:a16="http://schemas.microsoft.com/office/drawing/2014/main" id="{0C1765DA-2773-E538-2AA9-4C909CE1C14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8;p89">
              <a:extLst>
                <a:ext uri="{FF2B5EF4-FFF2-40B4-BE49-F238E27FC236}">
                  <a16:creationId xmlns:a16="http://schemas.microsoft.com/office/drawing/2014/main" id="{7205EB81-817E-7627-77D4-495BA6176205}"/>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379;p89">
              <a:extLst>
                <a:ext uri="{FF2B5EF4-FFF2-40B4-BE49-F238E27FC236}">
                  <a16:creationId xmlns:a16="http://schemas.microsoft.com/office/drawing/2014/main" id="{FD2253A7-1BCB-47CB-C0FA-30DD4E62593A}"/>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380;p89">
              <a:extLst>
                <a:ext uri="{FF2B5EF4-FFF2-40B4-BE49-F238E27FC236}">
                  <a16:creationId xmlns:a16="http://schemas.microsoft.com/office/drawing/2014/main" id="{CF711BB0-A2E9-80A1-A6EC-5427BA5547C4}"/>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81;p89">
              <a:extLst>
                <a:ext uri="{FF2B5EF4-FFF2-40B4-BE49-F238E27FC236}">
                  <a16:creationId xmlns:a16="http://schemas.microsoft.com/office/drawing/2014/main" id="{0F34FED3-7D35-41BA-C7BF-4A6E81FA0C26}"/>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65EEB6D3-01C9-59F2-DB6F-F12A00A8CF09}"/>
              </a:ext>
            </a:extLst>
          </p:cNvPr>
          <p:cNvSpPr txBox="1"/>
          <p:nvPr/>
        </p:nvSpPr>
        <p:spPr>
          <a:xfrm>
            <a:off x="7444740" y="0"/>
            <a:ext cx="193548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9" name="Google Shape;377;p36">
            <a:hlinkClick r:id="" action="ppaction://hlinkshowjump?jump=nextslide"/>
            <a:extLst>
              <a:ext uri="{FF2B5EF4-FFF2-40B4-BE49-F238E27FC236}">
                <a16:creationId xmlns:a16="http://schemas.microsoft.com/office/drawing/2014/main" id="{8FA2A657-7D69-2AF9-A23F-D0CE3D72BBB7}"/>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8;p36">
            <a:hlinkClick r:id="" action="ppaction://hlinkshowjump?jump=previousslide"/>
            <a:extLst>
              <a:ext uri="{FF2B5EF4-FFF2-40B4-BE49-F238E27FC236}">
                <a16:creationId xmlns:a16="http://schemas.microsoft.com/office/drawing/2014/main" id="{6F2F42AA-E3D8-8862-8D44-E0E5409A00A2}"/>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60;p39">
            <a:extLst>
              <a:ext uri="{FF2B5EF4-FFF2-40B4-BE49-F238E27FC236}">
                <a16:creationId xmlns:a16="http://schemas.microsoft.com/office/drawing/2014/main" id="{4E3B8BB6-8935-C3BF-5E47-1AD59BEC271D}"/>
              </a:ext>
            </a:extLst>
          </p:cNvPr>
          <p:cNvGrpSpPr/>
          <p:nvPr/>
        </p:nvGrpSpPr>
        <p:grpSpPr>
          <a:xfrm>
            <a:off x="774637" y="1234440"/>
            <a:ext cx="2646743" cy="3364601"/>
            <a:chOff x="299357" y="956975"/>
            <a:chExt cx="3107245" cy="3299166"/>
          </a:xfrm>
        </p:grpSpPr>
        <p:grpSp>
          <p:nvGrpSpPr>
            <p:cNvPr id="12" name="Google Shape;561;p39">
              <a:extLst>
                <a:ext uri="{FF2B5EF4-FFF2-40B4-BE49-F238E27FC236}">
                  <a16:creationId xmlns:a16="http://schemas.microsoft.com/office/drawing/2014/main" id="{35A392E3-BE50-381C-7623-95E7AAD9C3E6}"/>
                </a:ext>
              </a:extLst>
            </p:cNvPr>
            <p:cNvGrpSpPr/>
            <p:nvPr/>
          </p:nvGrpSpPr>
          <p:grpSpPr>
            <a:xfrm>
              <a:off x="2494950" y="1297100"/>
              <a:ext cx="65475" cy="397950"/>
              <a:chOff x="2551425" y="1409425"/>
              <a:chExt cx="65475" cy="397950"/>
            </a:xfrm>
          </p:grpSpPr>
          <p:sp>
            <p:nvSpPr>
              <p:cNvPr id="62" name="Google Shape;562;p39">
                <a:extLst>
                  <a:ext uri="{FF2B5EF4-FFF2-40B4-BE49-F238E27FC236}">
                    <a16:creationId xmlns:a16="http://schemas.microsoft.com/office/drawing/2014/main" id="{4D1B3210-9B01-4435-DBFE-56C5DD9F0216}"/>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3;p39">
                <a:extLst>
                  <a:ext uri="{FF2B5EF4-FFF2-40B4-BE49-F238E27FC236}">
                    <a16:creationId xmlns:a16="http://schemas.microsoft.com/office/drawing/2014/main" id="{4FF8FFBA-A3B2-25AD-07C0-710BB1AD6DED}"/>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4;p39">
                <a:extLst>
                  <a:ext uri="{FF2B5EF4-FFF2-40B4-BE49-F238E27FC236}">
                    <a16:creationId xmlns:a16="http://schemas.microsoft.com/office/drawing/2014/main" id="{3FC33CD5-B5E0-ECBB-FAA5-EA920634DDD3}"/>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5;p39">
                <a:extLst>
                  <a:ext uri="{FF2B5EF4-FFF2-40B4-BE49-F238E27FC236}">
                    <a16:creationId xmlns:a16="http://schemas.microsoft.com/office/drawing/2014/main" id="{C127FA21-D0AD-ADF9-1626-DD1A3C372E3D}"/>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6;p39">
                <a:extLst>
                  <a:ext uri="{FF2B5EF4-FFF2-40B4-BE49-F238E27FC236}">
                    <a16:creationId xmlns:a16="http://schemas.microsoft.com/office/drawing/2014/main" id="{D4310E0D-15F9-5786-9C0B-B1C957038A54}"/>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7;p39">
                <a:extLst>
                  <a:ext uri="{FF2B5EF4-FFF2-40B4-BE49-F238E27FC236}">
                    <a16:creationId xmlns:a16="http://schemas.microsoft.com/office/drawing/2014/main" id="{0189E8F0-1658-C9BE-C2D1-7D6896D7787A}"/>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8;p39">
                <a:extLst>
                  <a:ext uri="{FF2B5EF4-FFF2-40B4-BE49-F238E27FC236}">
                    <a16:creationId xmlns:a16="http://schemas.microsoft.com/office/drawing/2014/main" id="{29752D54-48E8-D7A7-5086-B5DAB954ED9F}"/>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9;p39">
                <a:extLst>
                  <a:ext uri="{FF2B5EF4-FFF2-40B4-BE49-F238E27FC236}">
                    <a16:creationId xmlns:a16="http://schemas.microsoft.com/office/drawing/2014/main" id="{5F990CDA-256C-4581-655C-584EE1E3015A}"/>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70;p39">
                <a:extLst>
                  <a:ext uri="{FF2B5EF4-FFF2-40B4-BE49-F238E27FC236}">
                    <a16:creationId xmlns:a16="http://schemas.microsoft.com/office/drawing/2014/main" id="{23D75009-6019-F239-F8F8-858DCE596B3E}"/>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71;p39">
                <a:extLst>
                  <a:ext uri="{FF2B5EF4-FFF2-40B4-BE49-F238E27FC236}">
                    <a16:creationId xmlns:a16="http://schemas.microsoft.com/office/drawing/2014/main" id="{F61BA414-DA42-F1C3-6081-2F1B1E1D0BE4}"/>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2;p39">
              <a:extLst>
                <a:ext uri="{FF2B5EF4-FFF2-40B4-BE49-F238E27FC236}">
                  <a16:creationId xmlns:a16="http://schemas.microsoft.com/office/drawing/2014/main" id="{A94434A2-862A-096E-A0AA-6936702C7652}"/>
                </a:ext>
              </a:extLst>
            </p:cNvPr>
            <p:cNvGrpSpPr/>
            <p:nvPr/>
          </p:nvGrpSpPr>
          <p:grpSpPr>
            <a:xfrm>
              <a:off x="901100" y="956975"/>
              <a:ext cx="472550" cy="202200"/>
              <a:chOff x="1441900" y="2926313"/>
              <a:chExt cx="472550" cy="202200"/>
            </a:xfrm>
          </p:grpSpPr>
          <p:sp>
            <p:nvSpPr>
              <p:cNvPr id="57" name="Google Shape;573;p39">
                <a:extLst>
                  <a:ext uri="{FF2B5EF4-FFF2-40B4-BE49-F238E27FC236}">
                    <a16:creationId xmlns:a16="http://schemas.microsoft.com/office/drawing/2014/main" id="{C58F5A32-1115-3CB0-2E58-2E6A821A8A1A}"/>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4;p39">
                <a:extLst>
                  <a:ext uri="{FF2B5EF4-FFF2-40B4-BE49-F238E27FC236}">
                    <a16:creationId xmlns:a16="http://schemas.microsoft.com/office/drawing/2014/main" id="{22C0E124-090B-EC3B-47DE-3F7D8DB9C409}"/>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5;p39">
                <a:extLst>
                  <a:ext uri="{FF2B5EF4-FFF2-40B4-BE49-F238E27FC236}">
                    <a16:creationId xmlns:a16="http://schemas.microsoft.com/office/drawing/2014/main" id="{DFA5746D-7A2F-1119-78A3-AE405EA7246A}"/>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6;p39">
                <a:extLst>
                  <a:ext uri="{FF2B5EF4-FFF2-40B4-BE49-F238E27FC236}">
                    <a16:creationId xmlns:a16="http://schemas.microsoft.com/office/drawing/2014/main" id="{F9A7C19F-A395-2140-F3C3-9D0E60586679}"/>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7;p39">
                <a:extLst>
                  <a:ext uri="{FF2B5EF4-FFF2-40B4-BE49-F238E27FC236}">
                    <a16:creationId xmlns:a16="http://schemas.microsoft.com/office/drawing/2014/main" id="{7F898E11-0275-71E3-B4F8-8D9CB6BAD4F2}"/>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8;p39">
              <a:extLst>
                <a:ext uri="{FF2B5EF4-FFF2-40B4-BE49-F238E27FC236}">
                  <a16:creationId xmlns:a16="http://schemas.microsoft.com/office/drawing/2014/main" id="{35F2C8F9-378F-FCC8-CC8E-FE5771F2D159}"/>
                </a:ext>
              </a:extLst>
            </p:cNvPr>
            <p:cNvGrpSpPr/>
            <p:nvPr/>
          </p:nvGrpSpPr>
          <p:grpSpPr>
            <a:xfrm>
              <a:off x="1280200" y="1078550"/>
              <a:ext cx="1043050" cy="1488400"/>
              <a:chOff x="910475" y="761863"/>
              <a:chExt cx="1043050" cy="1488400"/>
            </a:xfrm>
          </p:grpSpPr>
          <p:sp>
            <p:nvSpPr>
              <p:cNvPr id="46" name="Google Shape;579;p39">
                <a:extLst>
                  <a:ext uri="{FF2B5EF4-FFF2-40B4-BE49-F238E27FC236}">
                    <a16:creationId xmlns:a16="http://schemas.microsoft.com/office/drawing/2014/main" id="{33CE5A21-A364-403B-7BDC-048655EE0B2C}"/>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0;p39">
                <a:extLst>
                  <a:ext uri="{FF2B5EF4-FFF2-40B4-BE49-F238E27FC236}">
                    <a16:creationId xmlns:a16="http://schemas.microsoft.com/office/drawing/2014/main" id="{AB517B0D-90BD-3B8B-4939-D655BAC0FBA9}"/>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1;p39">
                <a:extLst>
                  <a:ext uri="{FF2B5EF4-FFF2-40B4-BE49-F238E27FC236}">
                    <a16:creationId xmlns:a16="http://schemas.microsoft.com/office/drawing/2014/main" id="{2136C882-73D3-0281-CB69-090A43AD2A3A}"/>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2;p39">
                <a:extLst>
                  <a:ext uri="{FF2B5EF4-FFF2-40B4-BE49-F238E27FC236}">
                    <a16:creationId xmlns:a16="http://schemas.microsoft.com/office/drawing/2014/main" id="{9BD48E6D-11B9-732E-1F58-94D88E6FCFD7}"/>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3;p39">
                <a:extLst>
                  <a:ext uri="{FF2B5EF4-FFF2-40B4-BE49-F238E27FC236}">
                    <a16:creationId xmlns:a16="http://schemas.microsoft.com/office/drawing/2014/main" id="{214117AA-38BE-C084-1E34-4B443DE6246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4;p39">
                <a:extLst>
                  <a:ext uri="{FF2B5EF4-FFF2-40B4-BE49-F238E27FC236}">
                    <a16:creationId xmlns:a16="http://schemas.microsoft.com/office/drawing/2014/main" id="{CBFEB9BF-5963-2174-245A-06FB5B4D422B}"/>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p39">
                <a:extLst>
                  <a:ext uri="{FF2B5EF4-FFF2-40B4-BE49-F238E27FC236}">
                    <a16:creationId xmlns:a16="http://schemas.microsoft.com/office/drawing/2014/main" id="{963645CF-6847-6F74-7EE5-B5365B906B09}"/>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6;p39">
                <a:extLst>
                  <a:ext uri="{FF2B5EF4-FFF2-40B4-BE49-F238E27FC236}">
                    <a16:creationId xmlns:a16="http://schemas.microsoft.com/office/drawing/2014/main" id="{28B1E3F8-87EB-7BE2-B78A-393F6F8D793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7;p39">
                <a:extLst>
                  <a:ext uri="{FF2B5EF4-FFF2-40B4-BE49-F238E27FC236}">
                    <a16:creationId xmlns:a16="http://schemas.microsoft.com/office/drawing/2014/main" id="{4CF2CB77-25D4-6003-0277-0810E91307E3}"/>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8;p39">
                <a:extLst>
                  <a:ext uri="{FF2B5EF4-FFF2-40B4-BE49-F238E27FC236}">
                    <a16:creationId xmlns:a16="http://schemas.microsoft.com/office/drawing/2014/main" id="{DB786261-97B4-6AE5-68E1-B568A8BC263D}"/>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9;p39">
                <a:extLst>
                  <a:ext uri="{FF2B5EF4-FFF2-40B4-BE49-F238E27FC236}">
                    <a16:creationId xmlns:a16="http://schemas.microsoft.com/office/drawing/2014/main" id="{BD0F5B04-19DC-B2F1-4A3F-7F6B3B5A1A04}"/>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90;p39">
              <a:extLst>
                <a:ext uri="{FF2B5EF4-FFF2-40B4-BE49-F238E27FC236}">
                  <a16:creationId xmlns:a16="http://schemas.microsoft.com/office/drawing/2014/main" id="{4AEACDEC-0E5E-8C07-3FFF-6E9E0F580EEA}"/>
                </a:ext>
              </a:extLst>
            </p:cNvPr>
            <p:cNvGrpSpPr/>
            <p:nvPr/>
          </p:nvGrpSpPr>
          <p:grpSpPr>
            <a:xfrm>
              <a:off x="1941575" y="2024713"/>
              <a:ext cx="875600" cy="1088925"/>
              <a:chOff x="5962175" y="478150"/>
              <a:chExt cx="875600" cy="1088925"/>
            </a:xfrm>
          </p:grpSpPr>
          <p:sp>
            <p:nvSpPr>
              <p:cNvPr id="41" name="Google Shape;591;p39">
                <a:extLst>
                  <a:ext uri="{FF2B5EF4-FFF2-40B4-BE49-F238E27FC236}">
                    <a16:creationId xmlns:a16="http://schemas.microsoft.com/office/drawing/2014/main" id="{8E137664-4C14-9D43-C04B-A43461C1FAC1}"/>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2;p39">
                <a:extLst>
                  <a:ext uri="{FF2B5EF4-FFF2-40B4-BE49-F238E27FC236}">
                    <a16:creationId xmlns:a16="http://schemas.microsoft.com/office/drawing/2014/main" id="{85BB108E-102D-1DA1-5A72-9EF55D7CDEA4}"/>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3;p39">
                <a:extLst>
                  <a:ext uri="{FF2B5EF4-FFF2-40B4-BE49-F238E27FC236}">
                    <a16:creationId xmlns:a16="http://schemas.microsoft.com/office/drawing/2014/main" id="{A4BABA60-717F-7B54-67A1-98E2F895ED8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p39">
                <a:extLst>
                  <a:ext uri="{FF2B5EF4-FFF2-40B4-BE49-F238E27FC236}">
                    <a16:creationId xmlns:a16="http://schemas.microsoft.com/office/drawing/2014/main" id="{7CFEE349-7EE2-1DB9-F68C-FF4DDADF3F78}"/>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5;p39">
                <a:extLst>
                  <a:ext uri="{FF2B5EF4-FFF2-40B4-BE49-F238E27FC236}">
                    <a16:creationId xmlns:a16="http://schemas.microsoft.com/office/drawing/2014/main" id="{E15389C5-FA64-6792-9221-517A81125A6E}"/>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96;p39">
              <a:extLst>
                <a:ext uri="{FF2B5EF4-FFF2-40B4-BE49-F238E27FC236}">
                  <a16:creationId xmlns:a16="http://schemas.microsoft.com/office/drawing/2014/main" id="{54B6925D-F1D7-0D0A-8F35-F9475AB3BF9B}"/>
                </a:ext>
              </a:extLst>
            </p:cNvPr>
            <p:cNvGrpSpPr/>
            <p:nvPr/>
          </p:nvGrpSpPr>
          <p:grpSpPr>
            <a:xfrm>
              <a:off x="807106" y="1645871"/>
              <a:ext cx="612965" cy="612965"/>
              <a:chOff x="5208200" y="980975"/>
              <a:chExt cx="440475" cy="440475"/>
            </a:xfrm>
          </p:grpSpPr>
          <p:sp>
            <p:nvSpPr>
              <p:cNvPr id="39" name="Google Shape;597;p39">
                <a:extLst>
                  <a:ext uri="{FF2B5EF4-FFF2-40B4-BE49-F238E27FC236}">
                    <a16:creationId xmlns:a16="http://schemas.microsoft.com/office/drawing/2014/main" id="{BD5C0C2D-F961-4691-E781-E4926E692755}"/>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8;p39">
                <a:extLst>
                  <a:ext uri="{FF2B5EF4-FFF2-40B4-BE49-F238E27FC236}">
                    <a16:creationId xmlns:a16="http://schemas.microsoft.com/office/drawing/2014/main" id="{029508AE-6D4E-D3BF-EA2C-EC5B7AD30DF4}"/>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99;p39">
              <a:extLst>
                <a:ext uri="{FF2B5EF4-FFF2-40B4-BE49-F238E27FC236}">
                  <a16:creationId xmlns:a16="http://schemas.microsoft.com/office/drawing/2014/main" id="{6A5C0BE4-2ED8-102E-51A2-1ED3B40E76FB}"/>
                </a:ext>
              </a:extLst>
            </p:cNvPr>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0;p39">
              <a:extLst>
                <a:ext uri="{FF2B5EF4-FFF2-40B4-BE49-F238E27FC236}">
                  <a16:creationId xmlns:a16="http://schemas.microsoft.com/office/drawing/2014/main" id="{E0CB2751-EA9A-293F-D79A-31A95A0E5CFB}"/>
                </a:ext>
              </a:extLst>
            </p:cNvPr>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1;p39">
              <a:extLst>
                <a:ext uri="{FF2B5EF4-FFF2-40B4-BE49-F238E27FC236}">
                  <a16:creationId xmlns:a16="http://schemas.microsoft.com/office/drawing/2014/main" id="{AE9C8C0A-EBAE-E49E-12BD-934198DC0D53}"/>
                </a:ext>
              </a:extLst>
            </p:cNvPr>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2;p39">
              <a:extLst>
                <a:ext uri="{FF2B5EF4-FFF2-40B4-BE49-F238E27FC236}">
                  <a16:creationId xmlns:a16="http://schemas.microsoft.com/office/drawing/2014/main" id="{D1854231-583E-8349-4CEE-1A133886B584}"/>
                </a:ext>
              </a:extLst>
            </p:cNvPr>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603;p39">
              <a:extLst>
                <a:ext uri="{FF2B5EF4-FFF2-40B4-BE49-F238E27FC236}">
                  <a16:creationId xmlns:a16="http://schemas.microsoft.com/office/drawing/2014/main" id="{83F35AD7-7516-1959-FDF1-EE5BF0F76E85}"/>
                </a:ext>
              </a:extLst>
            </p:cNvPr>
            <p:cNvGrpSpPr/>
            <p:nvPr/>
          </p:nvGrpSpPr>
          <p:grpSpPr>
            <a:xfrm>
              <a:off x="299357" y="3264591"/>
              <a:ext cx="953591" cy="334099"/>
              <a:chOff x="2271950" y="2722775"/>
              <a:chExt cx="575875" cy="201775"/>
            </a:xfrm>
          </p:grpSpPr>
          <p:sp>
            <p:nvSpPr>
              <p:cNvPr id="34" name="Google Shape;604;p39">
                <a:extLst>
                  <a:ext uri="{FF2B5EF4-FFF2-40B4-BE49-F238E27FC236}">
                    <a16:creationId xmlns:a16="http://schemas.microsoft.com/office/drawing/2014/main" id="{3913CE28-E140-B245-949B-A40FD017D1AC}"/>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5;p39">
                <a:extLst>
                  <a:ext uri="{FF2B5EF4-FFF2-40B4-BE49-F238E27FC236}">
                    <a16:creationId xmlns:a16="http://schemas.microsoft.com/office/drawing/2014/main" id="{0254F404-4032-B99B-3042-8CB7B08C4920}"/>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6;p39">
                <a:extLst>
                  <a:ext uri="{FF2B5EF4-FFF2-40B4-BE49-F238E27FC236}">
                    <a16:creationId xmlns:a16="http://schemas.microsoft.com/office/drawing/2014/main" id="{0F5CF4C0-A1C0-C6E2-3844-A1ED0CA991E0}"/>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7;p39">
                <a:extLst>
                  <a:ext uri="{FF2B5EF4-FFF2-40B4-BE49-F238E27FC236}">
                    <a16:creationId xmlns:a16="http://schemas.microsoft.com/office/drawing/2014/main" id="{B6CD3C29-DE2A-F47C-121F-327FBFE710E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8;p39">
                <a:extLst>
                  <a:ext uri="{FF2B5EF4-FFF2-40B4-BE49-F238E27FC236}">
                    <a16:creationId xmlns:a16="http://schemas.microsoft.com/office/drawing/2014/main" id="{B289DB65-A2F4-249D-0274-B8C8F2D6610C}"/>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09;p39">
              <a:extLst>
                <a:ext uri="{FF2B5EF4-FFF2-40B4-BE49-F238E27FC236}">
                  <a16:creationId xmlns:a16="http://schemas.microsoft.com/office/drawing/2014/main" id="{5B46DE8C-39A1-A8C4-FF1C-42AB51F068FA}"/>
                </a:ext>
              </a:extLst>
            </p:cNvPr>
            <p:cNvGrpSpPr/>
            <p:nvPr/>
          </p:nvGrpSpPr>
          <p:grpSpPr>
            <a:xfrm>
              <a:off x="2710772" y="1830439"/>
              <a:ext cx="695830" cy="243805"/>
              <a:chOff x="2271950" y="2722775"/>
              <a:chExt cx="575875" cy="201775"/>
            </a:xfrm>
          </p:grpSpPr>
          <p:sp>
            <p:nvSpPr>
              <p:cNvPr id="29" name="Google Shape;610;p39">
                <a:extLst>
                  <a:ext uri="{FF2B5EF4-FFF2-40B4-BE49-F238E27FC236}">
                    <a16:creationId xmlns:a16="http://schemas.microsoft.com/office/drawing/2014/main" id="{1A3EEEA2-AC9B-3665-9E6D-348AF1B89F43}"/>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1;p39">
                <a:extLst>
                  <a:ext uri="{FF2B5EF4-FFF2-40B4-BE49-F238E27FC236}">
                    <a16:creationId xmlns:a16="http://schemas.microsoft.com/office/drawing/2014/main" id="{8DAE4454-6059-2799-01BB-589A56FC0720}"/>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2;p39">
                <a:extLst>
                  <a:ext uri="{FF2B5EF4-FFF2-40B4-BE49-F238E27FC236}">
                    <a16:creationId xmlns:a16="http://schemas.microsoft.com/office/drawing/2014/main" id="{2A3D28AE-C035-BA7A-BD72-44ADE3DFEEDB}"/>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3;p39">
                <a:extLst>
                  <a:ext uri="{FF2B5EF4-FFF2-40B4-BE49-F238E27FC236}">
                    <a16:creationId xmlns:a16="http://schemas.microsoft.com/office/drawing/2014/main" id="{4545FC31-DCCF-4B11-329F-F9A807D8742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4;p39">
                <a:extLst>
                  <a:ext uri="{FF2B5EF4-FFF2-40B4-BE49-F238E27FC236}">
                    <a16:creationId xmlns:a16="http://schemas.microsoft.com/office/drawing/2014/main" id="{DEF154F5-428E-B266-B1B1-BA114333FE4F}"/>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15;p39">
              <a:extLst>
                <a:ext uri="{FF2B5EF4-FFF2-40B4-BE49-F238E27FC236}">
                  <a16:creationId xmlns:a16="http://schemas.microsoft.com/office/drawing/2014/main" id="{3FCEC8AB-4A68-24EF-0246-10CE29C4F7DB}"/>
                </a:ext>
              </a:extLst>
            </p:cNvPr>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6;p39">
              <a:extLst>
                <a:ext uri="{FF2B5EF4-FFF2-40B4-BE49-F238E27FC236}">
                  <a16:creationId xmlns:a16="http://schemas.microsoft.com/office/drawing/2014/main" id="{E1AB69CB-07CB-938D-E5C7-A0749622D812}"/>
                </a:ext>
              </a:extLst>
            </p:cNvPr>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7;p39">
              <a:extLst>
                <a:ext uri="{FF2B5EF4-FFF2-40B4-BE49-F238E27FC236}">
                  <a16:creationId xmlns:a16="http://schemas.microsoft.com/office/drawing/2014/main" id="{EF2DD61D-FE66-6196-8030-BEBB87E5AC46}"/>
                </a:ext>
              </a:extLst>
            </p:cNvPr>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8;p39">
              <a:extLst>
                <a:ext uri="{FF2B5EF4-FFF2-40B4-BE49-F238E27FC236}">
                  <a16:creationId xmlns:a16="http://schemas.microsoft.com/office/drawing/2014/main" id="{AEED4FE3-921F-879D-196D-4E32EA5A011B}"/>
                </a:ext>
              </a:extLst>
            </p:cNvPr>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9;p39">
              <a:extLst>
                <a:ext uri="{FF2B5EF4-FFF2-40B4-BE49-F238E27FC236}">
                  <a16:creationId xmlns:a16="http://schemas.microsoft.com/office/drawing/2014/main" id="{9686E95F-7395-051A-C3E8-B624BFB7E3BB}"/>
                </a:ext>
              </a:extLst>
            </p:cNvPr>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0;p39">
              <a:extLst>
                <a:ext uri="{FF2B5EF4-FFF2-40B4-BE49-F238E27FC236}">
                  <a16:creationId xmlns:a16="http://schemas.microsoft.com/office/drawing/2014/main" id="{A7382D3C-31B8-75CC-B731-B54DADB59D77}"/>
                </a:ext>
              </a:extLst>
            </p:cNvPr>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6"/>
          <p:cNvSpPr txBox="1">
            <a:spLocks noGrp="1"/>
          </p:cNvSpPr>
          <p:nvPr>
            <p:ph type="title"/>
          </p:nvPr>
        </p:nvSpPr>
        <p:spPr>
          <a:xfrm>
            <a:off x="979080" y="396239"/>
            <a:ext cx="2990940" cy="560525"/>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IN" dirty="0"/>
              <a:t> A</a:t>
            </a:r>
            <a:r>
              <a:rPr lang="en" dirty="0"/>
              <a:t>nalysis scope</a:t>
            </a:r>
            <a:endParaRPr dirty="0"/>
          </a:p>
        </p:txBody>
      </p:sp>
      <p:sp>
        <p:nvSpPr>
          <p:cNvPr id="640" name="Google Shape;640;p36"/>
          <p:cNvSpPr txBox="1">
            <a:spLocks noGrp="1"/>
          </p:cNvSpPr>
          <p:nvPr>
            <p:ph type="body" idx="1"/>
          </p:nvPr>
        </p:nvSpPr>
        <p:spPr>
          <a:xfrm>
            <a:off x="2781300" y="1695810"/>
            <a:ext cx="5673180" cy="151220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chemeClr val="bg2">
                    <a:lumMod val="75000"/>
                    <a:lumOff val="25000"/>
                  </a:schemeClr>
                </a:solidFill>
                <a:effectLst/>
                <a:latin typeface="Söhne"/>
              </a:rPr>
              <a:t>:</a:t>
            </a:r>
            <a:r>
              <a:rPr lang="en-US" b="0" i="0" dirty="0">
                <a:solidFill>
                  <a:schemeClr val="bg2">
                    <a:lumMod val="75000"/>
                    <a:lumOff val="25000"/>
                  </a:schemeClr>
                </a:solidFill>
                <a:effectLst/>
                <a:latin typeface="Söhne"/>
              </a:rPr>
              <a:t> Analyze weather data from cities around the world, Investigate short-term patterns and trends using hourly data , Utilize geographical coordinates for location-based analysis and mapping. Study variations and trends related to different seasons.</a:t>
            </a:r>
          </a:p>
          <a:p>
            <a:pPr marL="0" lvl="0" indent="0" algn="l" rtl="0">
              <a:spcBef>
                <a:spcPts val="0"/>
              </a:spcBef>
              <a:spcAft>
                <a:spcPts val="0"/>
              </a:spcAft>
              <a:buNone/>
            </a:pPr>
            <a:endParaRPr dirty="0">
              <a:solidFill>
                <a:schemeClr val="bg2">
                  <a:lumMod val="75000"/>
                  <a:lumOff val="25000"/>
                </a:schemeClr>
              </a:solidFill>
            </a:endParaRPr>
          </a:p>
        </p:txBody>
      </p:sp>
      <p:sp>
        <p:nvSpPr>
          <p:cNvPr id="642" name="Google Shape;642;p36"/>
          <p:cNvSpPr txBox="1"/>
          <p:nvPr/>
        </p:nvSpPr>
        <p:spPr>
          <a:xfrm>
            <a:off x="713226" y="4133675"/>
            <a:ext cx="2626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Asap"/>
              <a:ea typeface="Asap"/>
              <a:cs typeface="Asap"/>
              <a:sym typeface="Asap"/>
            </a:endParaRPr>
          </a:p>
        </p:txBody>
      </p:sp>
      <p:sp>
        <p:nvSpPr>
          <p:cNvPr id="643" name="Google Shape;643;p36"/>
          <p:cNvSpPr txBox="1"/>
          <p:nvPr/>
        </p:nvSpPr>
        <p:spPr>
          <a:xfrm>
            <a:off x="3339724" y="4133675"/>
            <a:ext cx="5091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Asap"/>
              <a:ea typeface="Asap"/>
              <a:cs typeface="Asap"/>
              <a:sym typeface="Asap"/>
            </a:endParaRPr>
          </a:p>
        </p:txBody>
      </p:sp>
      <p:grpSp>
        <p:nvGrpSpPr>
          <p:cNvPr id="8" name="Google Shape;8345;p85">
            <a:extLst>
              <a:ext uri="{FF2B5EF4-FFF2-40B4-BE49-F238E27FC236}">
                <a16:creationId xmlns:a16="http://schemas.microsoft.com/office/drawing/2014/main" id="{E1F219DA-6707-41D1-2378-252BE2663E03}"/>
              </a:ext>
            </a:extLst>
          </p:cNvPr>
          <p:cNvGrpSpPr/>
          <p:nvPr/>
        </p:nvGrpSpPr>
        <p:grpSpPr>
          <a:xfrm>
            <a:off x="289561" y="434340"/>
            <a:ext cx="457200" cy="533399"/>
            <a:chOff x="-61783350" y="3743950"/>
            <a:chExt cx="316650" cy="317450"/>
          </a:xfrm>
          <a:solidFill>
            <a:srgbClr val="FFC000"/>
          </a:solidFill>
        </p:grpSpPr>
        <p:sp>
          <p:nvSpPr>
            <p:cNvPr id="9" name="Google Shape;8346;p85">
              <a:extLst>
                <a:ext uri="{FF2B5EF4-FFF2-40B4-BE49-F238E27FC236}">
                  <a16:creationId xmlns:a16="http://schemas.microsoft.com/office/drawing/2014/main" id="{3D98705B-E840-805B-5B8F-3F1A64428A97}"/>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347;p85">
              <a:extLst>
                <a:ext uri="{FF2B5EF4-FFF2-40B4-BE49-F238E27FC236}">
                  <a16:creationId xmlns:a16="http://schemas.microsoft.com/office/drawing/2014/main" id="{7CFC1DB5-F077-87D5-7904-2060FAE36B95}"/>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2767DA98-008F-DFBD-A5BA-84275BE50F2C}"/>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2" name="Google Shape;377;p36">
            <a:hlinkClick r:id="" action="ppaction://hlinkshowjump?jump=nextslide"/>
            <a:extLst>
              <a:ext uri="{FF2B5EF4-FFF2-40B4-BE49-F238E27FC236}">
                <a16:creationId xmlns:a16="http://schemas.microsoft.com/office/drawing/2014/main" id="{59ED3BE3-A477-1B5A-846E-916C67EF1179}"/>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8;p36">
            <a:hlinkClick r:id="" action="ppaction://hlinkshowjump?jump=previousslide"/>
            <a:extLst>
              <a:ext uri="{FF2B5EF4-FFF2-40B4-BE49-F238E27FC236}">
                <a16:creationId xmlns:a16="http://schemas.microsoft.com/office/drawing/2014/main" id="{86A4912E-6C29-D56C-4AB3-808BEF459136}"/>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Arrow: Right 1">
            <a:extLst>
              <a:ext uri="{FF2B5EF4-FFF2-40B4-BE49-F238E27FC236}">
                <a16:creationId xmlns:a16="http://schemas.microsoft.com/office/drawing/2014/main" id="{F925AB12-6A50-19E7-3352-C6919C6CAACC}"/>
              </a:ext>
            </a:extLst>
          </p:cNvPr>
          <p:cNvSpPr/>
          <p:nvPr/>
        </p:nvSpPr>
        <p:spPr>
          <a:xfrm>
            <a:off x="2095500" y="1638300"/>
            <a:ext cx="4572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754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8"/>
          <p:cNvSpPr txBox="1">
            <a:spLocks noGrp="1"/>
          </p:cNvSpPr>
          <p:nvPr>
            <p:ph type="title"/>
          </p:nvPr>
        </p:nvSpPr>
        <p:spPr>
          <a:xfrm>
            <a:off x="877228" y="327102"/>
            <a:ext cx="1769327" cy="646772"/>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bg2">
                    <a:lumMod val="50000"/>
                    <a:lumOff val="50000"/>
                  </a:schemeClr>
                </a:solidFill>
              </a:rPr>
              <a:t>GOAL</a:t>
            </a:r>
            <a:endParaRPr sz="4000" dirty="0">
              <a:solidFill>
                <a:schemeClr val="bg2">
                  <a:lumMod val="50000"/>
                  <a:lumOff val="50000"/>
                </a:schemeClr>
              </a:solidFill>
            </a:endParaRPr>
          </a:p>
        </p:txBody>
      </p:sp>
      <p:grpSp>
        <p:nvGrpSpPr>
          <p:cNvPr id="667" name="Google Shape;667;p38"/>
          <p:cNvGrpSpPr/>
          <p:nvPr/>
        </p:nvGrpSpPr>
        <p:grpSpPr>
          <a:xfrm>
            <a:off x="86651" y="1330934"/>
            <a:ext cx="1403339" cy="3393941"/>
            <a:chOff x="1499652" y="1390975"/>
            <a:chExt cx="1551680" cy="3752698"/>
          </a:xfrm>
        </p:grpSpPr>
        <p:sp>
          <p:nvSpPr>
            <p:cNvPr id="668" name="Google Shape;668;p38"/>
            <p:cNvSpPr/>
            <p:nvPr/>
          </p:nvSpPr>
          <p:spPr>
            <a:xfrm>
              <a:off x="2062994" y="1390975"/>
              <a:ext cx="69854" cy="172968"/>
            </a:xfrm>
            <a:custGeom>
              <a:avLst/>
              <a:gdLst/>
              <a:ahLst/>
              <a:cxnLst/>
              <a:rect l="l" t="t" r="r" b="b"/>
              <a:pathLst>
                <a:path w="9" h="22" extrusionOk="0">
                  <a:moveTo>
                    <a:pt x="5" y="22"/>
                  </a:moveTo>
                  <a:cubicBezTo>
                    <a:pt x="5" y="22"/>
                    <a:pt x="1" y="7"/>
                    <a:pt x="1" y="4"/>
                  </a:cubicBezTo>
                  <a:cubicBezTo>
                    <a:pt x="0" y="0"/>
                    <a:pt x="1" y="0"/>
                    <a:pt x="3" y="3"/>
                  </a:cubicBezTo>
                  <a:cubicBezTo>
                    <a:pt x="4" y="6"/>
                    <a:pt x="9" y="21"/>
                    <a:pt x="9" y="21"/>
                  </a:cubicBezTo>
                  <a:cubicBezTo>
                    <a:pt x="9" y="21"/>
                    <a:pt x="7" y="21"/>
                    <a:pt x="5"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69" name="Google Shape;669;p38"/>
            <p:cNvGrpSpPr/>
            <p:nvPr/>
          </p:nvGrpSpPr>
          <p:grpSpPr>
            <a:xfrm>
              <a:off x="1499652" y="1517451"/>
              <a:ext cx="1551680" cy="3626223"/>
              <a:chOff x="1268376" y="751875"/>
              <a:chExt cx="1826150" cy="4267650"/>
            </a:xfrm>
          </p:grpSpPr>
          <p:sp>
            <p:nvSpPr>
              <p:cNvPr id="670" name="Google Shape;670;p38"/>
              <p:cNvSpPr/>
              <p:nvPr/>
            </p:nvSpPr>
            <p:spPr>
              <a:xfrm>
                <a:off x="2146526" y="1892798"/>
                <a:ext cx="345937" cy="688546"/>
              </a:xfrm>
              <a:custGeom>
                <a:avLst/>
                <a:gdLst/>
                <a:ahLst/>
                <a:cxnLst/>
                <a:rect l="l" t="t" r="r" b="b"/>
                <a:pathLst>
                  <a:path w="44" h="87" extrusionOk="0">
                    <a:moveTo>
                      <a:pt x="43" y="68"/>
                    </a:moveTo>
                    <a:cubicBezTo>
                      <a:pt x="40" y="43"/>
                      <a:pt x="27" y="30"/>
                      <a:pt x="17" y="11"/>
                    </a:cubicBezTo>
                    <a:cubicBezTo>
                      <a:pt x="11" y="0"/>
                      <a:pt x="0" y="1"/>
                      <a:pt x="0" y="1"/>
                    </a:cubicBezTo>
                    <a:cubicBezTo>
                      <a:pt x="7" y="42"/>
                      <a:pt x="7" y="42"/>
                      <a:pt x="7" y="42"/>
                    </a:cubicBezTo>
                    <a:cubicBezTo>
                      <a:pt x="7" y="42"/>
                      <a:pt x="18" y="83"/>
                      <a:pt x="35" y="86"/>
                    </a:cubicBezTo>
                    <a:cubicBezTo>
                      <a:pt x="44" y="87"/>
                      <a:pt x="44" y="71"/>
                      <a:pt x="43" y="68"/>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38"/>
              <p:cNvSpPr/>
              <p:nvPr/>
            </p:nvSpPr>
            <p:spPr>
              <a:xfrm>
                <a:off x="1278356" y="924842"/>
                <a:ext cx="921391" cy="761725"/>
              </a:xfrm>
              <a:custGeom>
                <a:avLst/>
                <a:gdLst/>
                <a:ahLst/>
                <a:cxnLst/>
                <a:rect l="l" t="t" r="r" b="b"/>
                <a:pathLst>
                  <a:path w="117" h="96" extrusionOk="0">
                    <a:moveTo>
                      <a:pt x="0" y="96"/>
                    </a:moveTo>
                    <a:cubicBezTo>
                      <a:pt x="0" y="96"/>
                      <a:pt x="15" y="91"/>
                      <a:pt x="31" y="90"/>
                    </a:cubicBezTo>
                    <a:cubicBezTo>
                      <a:pt x="48" y="89"/>
                      <a:pt x="60" y="91"/>
                      <a:pt x="60" y="91"/>
                    </a:cubicBezTo>
                    <a:cubicBezTo>
                      <a:pt x="60" y="91"/>
                      <a:pt x="70" y="84"/>
                      <a:pt x="85" y="77"/>
                    </a:cubicBezTo>
                    <a:cubicBezTo>
                      <a:pt x="103" y="70"/>
                      <a:pt x="117" y="70"/>
                      <a:pt x="117" y="70"/>
                    </a:cubicBezTo>
                    <a:cubicBezTo>
                      <a:pt x="103" y="23"/>
                      <a:pt x="103" y="23"/>
                      <a:pt x="103" y="23"/>
                    </a:cubicBezTo>
                    <a:cubicBezTo>
                      <a:pt x="103" y="23"/>
                      <a:pt x="78" y="0"/>
                      <a:pt x="42" y="28"/>
                    </a:cubicBezTo>
                    <a:cubicBezTo>
                      <a:pt x="7" y="57"/>
                      <a:pt x="0" y="96"/>
                      <a:pt x="0"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38"/>
              <p:cNvSpPr/>
              <p:nvPr/>
            </p:nvSpPr>
            <p:spPr>
              <a:xfrm>
                <a:off x="2089977" y="838359"/>
                <a:ext cx="1004548" cy="641978"/>
              </a:xfrm>
              <a:custGeom>
                <a:avLst/>
                <a:gdLst/>
                <a:ahLst/>
                <a:cxnLst/>
                <a:rect l="l" t="t" r="r" b="b"/>
                <a:pathLst>
                  <a:path w="127" h="81" extrusionOk="0">
                    <a:moveTo>
                      <a:pt x="127" y="36"/>
                    </a:moveTo>
                    <a:cubicBezTo>
                      <a:pt x="127" y="36"/>
                      <a:pt x="112" y="41"/>
                      <a:pt x="98" y="49"/>
                    </a:cubicBezTo>
                    <a:cubicBezTo>
                      <a:pt x="83" y="58"/>
                      <a:pt x="74" y="66"/>
                      <a:pt x="74" y="66"/>
                    </a:cubicBezTo>
                    <a:cubicBezTo>
                      <a:pt x="74" y="66"/>
                      <a:pt x="62" y="66"/>
                      <a:pt x="46" y="69"/>
                    </a:cubicBezTo>
                    <a:cubicBezTo>
                      <a:pt x="27" y="72"/>
                      <a:pt x="14" y="81"/>
                      <a:pt x="14" y="81"/>
                    </a:cubicBezTo>
                    <a:cubicBezTo>
                      <a:pt x="0" y="34"/>
                      <a:pt x="0" y="34"/>
                      <a:pt x="0" y="34"/>
                    </a:cubicBezTo>
                    <a:cubicBezTo>
                      <a:pt x="0" y="34"/>
                      <a:pt x="9" y="0"/>
                      <a:pt x="54" y="4"/>
                    </a:cubicBezTo>
                    <a:cubicBezTo>
                      <a:pt x="99" y="8"/>
                      <a:pt x="127" y="36"/>
                      <a:pt x="127"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38"/>
              <p:cNvSpPr/>
              <p:nvPr/>
            </p:nvSpPr>
            <p:spPr>
              <a:xfrm>
                <a:off x="2249641" y="1716503"/>
                <a:ext cx="166316" cy="302695"/>
              </a:xfrm>
              <a:custGeom>
                <a:avLst/>
                <a:gdLst/>
                <a:ahLst/>
                <a:cxnLst/>
                <a:rect l="l" t="t" r="r" b="b"/>
                <a:pathLst>
                  <a:path w="21" h="38" extrusionOk="0">
                    <a:moveTo>
                      <a:pt x="2" y="0"/>
                    </a:moveTo>
                    <a:cubicBezTo>
                      <a:pt x="2" y="0"/>
                      <a:pt x="0" y="4"/>
                      <a:pt x="1" y="12"/>
                    </a:cubicBezTo>
                    <a:cubicBezTo>
                      <a:pt x="2" y="14"/>
                      <a:pt x="2" y="23"/>
                      <a:pt x="4" y="25"/>
                    </a:cubicBezTo>
                    <a:cubicBezTo>
                      <a:pt x="5" y="28"/>
                      <a:pt x="8" y="30"/>
                      <a:pt x="8" y="31"/>
                    </a:cubicBezTo>
                    <a:cubicBezTo>
                      <a:pt x="9" y="33"/>
                      <a:pt x="10" y="38"/>
                      <a:pt x="10" y="38"/>
                    </a:cubicBezTo>
                    <a:cubicBezTo>
                      <a:pt x="21" y="35"/>
                      <a:pt x="21" y="35"/>
                      <a:pt x="21" y="35"/>
                    </a:cubicBezTo>
                    <a:cubicBezTo>
                      <a:pt x="21" y="35"/>
                      <a:pt x="19" y="19"/>
                      <a:pt x="16" y="14"/>
                    </a:cubicBezTo>
                    <a:cubicBezTo>
                      <a:pt x="14" y="11"/>
                      <a:pt x="7" y="9"/>
                      <a:pt x="5" y="4"/>
                    </a:cubicBezTo>
                    <a:cubicBezTo>
                      <a:pt x="4" y="1"/>
                      <a:pt x="2" y="0"/>
                      <a:pt x="2" y="0"/>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38"/>
              <p:cNvSpPr/>
              <p:nvPr/>
            </p:nvSpPr>
            <p:spPr>
              <a:xfrm>
                <a:off x="2304537" y="1970947"/>
                <a:ext cx="269433" cy="648630"/>
              </a:xfrm>
              <a:custGeom>
                <a:avLst/>
                <a:gdLst/>
                <a:ahLst/>
                <a:cxnLst/>
                <a:rect l="l" t="t" r="r" b="b"/>
                <a:pathLst>
                  <a:path w="34" h="82" extrusionOk="0">
                    <a:moveTo>
                      <a:pt x="0" y="5"/>
                    </a:moveTo>
                    <a:cubicBezTo>
                      <a:pt x="0" y="5"/>
                      <a:pt x="2" y="32"/>
                      <a:pt x="4" y="46"/>
                    </a:cubicBezTo>
                    <a:cubicBezTo>
                      <a:pt x="6" y="60"/>
                      <a:pt x="0" y="69"/>
                      <a:pt x="9" y="75"/>
                    </a:cubicBezTo>
                    <a:cubicBezTo>
                      <a:pt x="20" y="82"/>
                      <a:pt x="31" y="76"/>
                      <a:pt x="32" y="65"/>
                    </a:cubicBezTo>
                    <a:cubicBezTo>
                      <a:pt x="33" y="54"/>
                      <a:pt x="34" y="52"/>
                      <a:pt x="29" y="34"/>
                    </a:cubicBezTo>
                    <a:cubicBezTo>
                      <a:pt x="24" y="17"/>
                      <a:pt x="20" y="0"/>
                      <a:pt x="20" y="0"/>
                    </a:cubicBezTo>
                    <a:cubicBezTo>
                      <a:pt x="20" y="0"/>
                      <a:pt x="4" y="6"/>
                      <a:pt x="0" y="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38"/>
              <p:cNvSpPr/>
              <p:nvPr/>
            </p:nvSpPr>
            <p:spPr>
              <a:xfrm>
                <a:off x="2083325" y="1101138"/>
                <a:ext cx="345937" cy="1084375"/>
              </a:xfrm>
              <a:custGeom>
                <a:avLst/>
                <a:gdLst/>
                <a:ahLst/>
                <a:cxnLst/>
                <a:rect l="l" t="t" r="r" b="b"/>
                <a:pathLst>
                  <a:path w="44" h="137" extrusionOk="0">
                    <a:moveTo>
                      <a:pt x="44" y="137"/>
                    </a:moveTo>
                    <a:cubicBezTo>
                      <a:pt x="2" y="0"/>
                      <a:pt x="2" y="0"/>
                      <a:pt x="2" y="0"/>
                    </a:cubicBezTo>
                    <a:cubicBezTo>
                      <a:pt x="0" y="0"/>
                      <a:pt x="0" y="0"/>
                      <a:pt x="0" y="0"/>
                    </a:cubicBezTo>
                    <a:cubicBezTo>
                      <a:pt x="42" y="137"/>
                      <a:pt x="42" y="137"/>
                      <a:pt x="42" y="137"/>
                    </a:cubicBezTo>
                    <a:cubicBezTo>
                      <a:pt x="43" y="137"/>
                      <a:pt x="44" y="137"/>
                      <a:pt x="44" y="1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38"/>
              <p:cNvSpPr/>
              <p:nvPr/>
            </p:nvSpPr>
            <p:spPr>
              <a:xfrm>
                <a:off x="2233010" y="1693220"/>
                <a:ext cx="182949" cy="189600"/>
              </a:xfrm>
              <a:custGeom>
                <a:avLst/>
                <a:gdLst/>
                <a:ahLst/>
                <a:cxnLst/>
                <a:rect l="l" t="t" r="r" b="b"/>
                <a:pathLst>
                  <a:path w="23" h="24" extrusionOk="0">
                    <a:moveTo>
                      <a:pt x="8" y="3"/>
                    </a:moveTo>
                    <a:cubicBezTo>
                      <a:pt x="5" y="6"/>
                      <a:pt x="0" y="10"/>
                      <a:pt x="1" y="14"/>
                    </a:cubicBezTo>
                    <a:cubicBezTo>
                      <a:pt x="3" y="18"/>
                      <a:pt x="2" y="17"/>
                      <a:pt x="5" y="20"/>
                    </a:cubicBezTo>
                    <a:cubicBezTo>
                      <a:pt x="8" y="24"/>
                      <a:pt x="12" y="21"/>
                      <a:pt x="16" y="20"/>
                    </a:cubicBezTo>
                    <a:cubicBezTo>
                      <a:pt x="20" y="19"/>
                      <a:pt x="23" y="16"/>
                      <a:pt x="19" y="12"/>
                    </a:cubicBezTo>
                    <a:cubicBezTo>
                      <a:pt x="19" y="7"/>
                      <a:pt x="16" y="6"/>
                      <a:pt x="15" y="4"/>
                    </a:cubicBezTo>
                    <a:cubicBezTo>
                      <a:pt x="14" y="0"/>
                      <a:pt x="10" y="0"/>
                      <a:pt x="8" y="3"/>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7" name="Google Shape;677;p38"/>
              <p:cNvSpPr/>
              <p:nvPr/>
            </p:nvSpPr>
            <p:spPr>
              <a:xfrm>
                <a:off x="1268376" y="1204252"/>
                <a:ext cx="189601" cy="482316"/>
              </a:xfrm>
              <a:custGeom>
                <a:avLst/>
                <a:gdLst/>
                <a:ahLst/>
                <a:cxnLst/>
                <a:rect l="l" t="t" r="r" b="b"/>
                <a:pathLst>
                  <a:path w="24" h="61" extrusionOk="0">
                    <a:moveTo>
                      <a:pt x="24" y="0"/>
                    </a:moveTo>
                    <a:cubicBezTo>
                      <a:pt x="24" y="0"/>
                      <a:pt x="4" y="26"/>
                      <a:pt x="2" y="39"/>
                    </a:cubicBezTo>
                    <a:cubicBezTo>
                      <a:pt x="0" y="51"/>
                      <a:pt x="1" y="61"/>
                      <a:pt x="1" y="61"/>
                    </a:cubicBezTo>
                    <a:cubicBezTo>
                      <a:pt x="1" y="61"/>
                      <a:pt x="5" y="43"/>
                      <a:pt x="16" y="35"/>
                    </a:cubicBezTo>
                    <a:cubicBezTo>
                      <a:pt x="15" y="24"/>
                      <a:pt x="24" y="0"/>
                      <a:pt x="2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38"/>
              <p:cNvSpPr/>
              <p:nvPr/>
            </p:nvSpPr>
            <p:spPr>
              <a:xfrm>
                <a:off x="2675409" y="831706"/>
                <a:ext cx="419116" cy="292715"/>
              </a:xfrm>
              <a:custGeom>
                <a:avLst/>
                <a:gdLst/>
                <a:ahLst/>
                <a:cxnLst/>
                <a:rect l="l" t="t" r="r" b="b"/>
                <a:pathLst>
                  <a:path w="53" h="37" extrusionOk="0">
                    <a:moveTo>
                      <a:pt x="0" y="0"/>
                    </a:moveTo>
                    <a:cubicBezTo>
                      <a:pt x="0" y="0"/>
                      <a:pt x="31" y="10"/>
                      <a:pt x="39" y="20"/>
                    </a:cubicBezTo>
                    <a:cubicBezTo>
                      <a:pt x="48" y="29"/>
                      <a:pt x="53" y="37"/>
                      <a:pt x="53" y="37"/>
                    </a:cubicBezTo>
                    <a:cubicBezTo>
                      <a:pt x="53" y="37"/>
                      <a:pt x="39" y="24"/>
                      <a:pt x="26" y="25"/>
                    </a:cubicBezTo>
                    <a:cubicBezTo>
                      <a:pt x="20" y="14"/>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9" name="Google Shape;679;p38"/>
              <p:cNvSpPr/>
              <p:nvPr/>
            </p:nvSpPr>
            <p:spPr>
              <a:xfrm>
                <a:off x="1381472" y="791790"/>
                <a:ext cx="708507" cy="688546"/>
              </a:xfrm>
              <a:custGeom>
                <a:avLst/>
                <a:gdLst/>
                <a:ahLst/>
                <a:cxnLst/>
                <a:rect l="l" t="t" r="r" b="b"/>
                <a:pathLst>
                  <a:path w="90" h="87" extrusionOk="0">
                    <a:moveTo>
                      <a:pt x="90" y="39"/>
                    </a:moveTo>
                    <a:cubicBezTo>
                      <a:pt x="78" y="0"/>
                      <a:pt x="78" y="0"/>
                      <a:pt x="78" y="0"/>
                    </a:cubicBezTo>
                    <a:cubicBezTo>
                      <a:pt x="71" y="4"/>
                      <a:pt x="48" y="18"/>
                      <a:pt x="36" y="25"/>
                    </a:cubicBezTo>
                    <a:cubicBezTo>
                      <a:pt x="22" y="33"/>
                      <a:pt x="0" y="57"/>
                      <a:pt x="2" y="87"/>
                    </a:cubicBezTo>
                    <a:cubicBezTo>
                      <a:pt x="9" y="75"/>
                      <a:pt x="16" y="69"/>
                      <a:pt x="39" y="55"/>
                    </a:cubicBezTo>
                    <a:cubicBezTo>
                      <a:pt x="53" y="47"/>
                      <a:pt x="74" y="40"/>
                      <a:pt x="90" y="3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38"/>
              <p:cNvSpPr/>
              <p:nvPr/>
            </p:nvSpPr>
            <p:spPr>
              <a:xfrm>
                <a:off x="1996840" y="751875"/>
                <a:ext cx="884801" cy="349263"/>
              </a:xfrm>
              <a:custGeom>
                <a:avLst/>
                <a:gdLst/>
                <a:ahLst/>
                <a:cxnLst/>
                <a:rect l="l" t="t" r="r" b="b"/>
                <a:pathLst>
                  <a:path w="112" h="44" extrusionOk="0">
                    <a:moveTo>
                      <a:pt x="12" y="44"/>
                    </a:moveTo>
                    <a:cubicBezTo>
                      <a:pt x="0" y="5"/>
                      <a:pt x="0" y="5"/>
                      <a:pt x="0" y="5"/>
                    </a:cubicBezTo>
                    <a:cubicBezTo>
                      <a:pt x="8" y="5"/>
                      <a:pt x="35" y="3"/>
                      <a:pt x="49" y="2"/>
                    </a:cubicBezTo>
                    <a:cubicBezTo>
                      <a:pt x="65" y="0"/>
                      <a:pt x="97" y="8"/>
                      <a:pt x="112" y="35"/>
                    </a:cubicBezTo>
                    <a:cubicBezTo>
                      <a:pt x="99" y="28"/>
                      <a:pt x="90" y="27"/>
                      <a:pt x="63" y="29"/>
                    </a:cubicBezTo>
                    <a:cubicBezTo>
                      <a:pt x="47" y="30"/>
                      <a:pt x="26" y="36"/>
                      <a:pt x="12" y="4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38"/>
              <p:cNvSpPr/>
              <p:nvPr/>
            </p:nvSpPr>
            <p:spPr>
              <a:xfrm>
                <a:off x="1354862" y="3070310"/>
                <a:ext cx="618695" cy="1543405"/>
              </a:xfrm>
              <a:custGeom>
                <a:avLst/>
                <a:gdLst/>
                <a:ahLst/>
                <a:cxnLst/>
                <a:rect l="l" t="t" r="r" b="b"/>
                <a:pathLst>
                  <a:path w="78" h="195" extrusionOk="0">
                    <a:moveTo>
                      <a:pt x="40" y="0"/>
                    </a:moveTo>
                    <a:cubicBezTo>
                      <a:pt x="40" y="0"/>
                      <a:pt x="24" y="69"/>
                      <a:pt x="21" y="79"/>
                    </a:cubicBezTo>
                    <a:cubicBezTo>
                      <a:pt x="17" y="90"/>
                      <a:pt x="6" y="108"/>
                      <a:pt x="5" y="145"/>
                    </a:cubicBezTo>
                    <a:cubicBezTo>
                      <a:pt x="4" y="155"/>
                      <a:pt x="1" y="185"/>
                      <a:pt x="0" y="194"/>
                    </a:cubicBezTo>
                    <a:cubicBezTo>
                      <a:pt x="0" y="194"/>
                      <a:pt x="0" y="194"/>
                      <a:pt x="0" y="194"/>
                    </a:cubicBezTo>
                    <a:cubicBezTo>
                      <a:pt x="6" y="194"/>
                      <a:pt x="11" y="194"/>
                      <a:pt x="17" y="195"/>
                    </a:cubicBezTo>
                    <a:cubicBezTo>
                      <a:pt x="22" y="176"/>
                      <a:pt x="30" y="153"/>
                      <a:pt x="32" y="146"/>
                    </a:cubicBezTo>
                    <a:cubicBezTo>
                      <a:pt x="40" y="122"/>
                      <a:pt x="47" y="103"/>
                      <a:pt x="49" y="95"/>
                    </a:cubicBezTo>
                    <a:cubicBezTo>
                      <a:pt x="56" y="74"/>
                      <a:pt x="78" y="12"/>
                      <a:pt x="78" y="12"/>
                    </a:cubicBezTo>
                    <a:lnTo>
                      <a:pt x="4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38"/>
              <p:cNvSpPr/>
              <p:nvPr/>
            </p:nvSpPr>
            <p:spPr>
              <a:xfrm>
                <a:off x="1837177" y="3156794"/>
                <a:ext cx="425769" cy="1450269"/>
              </a:xfrm>
              <a:custGeom>
                <a:avLst/>
                <a:gdLst/>
                <a:ahLst/>
                <a:cxnLst/>
                <a:rect l="l" t="t" r="r" b="b"/>
                <a:pathLst>
                  <a:path w="54" h="183" extrusionOk="0">
                    <a:moveTo>
                      <a:pt x="9" y="102"/>
                    </a:moveTo>
                    <a:cubicBezTo>
                      <a:pt x="11" y="133"/>
                      <a:pt x="22" y="169"/>
                      <a:pt x="24" y="178"/>
                    </a:cubicBezTo>
                    <a:cubicBezTo>
                      <a:pt x="24" y="183"/>
                      <a:pt x="35" y="182"/>
                      <a:pt x="42" y="178"/>
                    </a:cubicBezTo>
                    <a:cubicBezTo>
                      <a:pt x="41" y="150"/>
                      <a:pt x="40" y="100"/>
                      <a:pt x="41" y="92"/>
                    </a:cubicBezTo>
                    <a:cubicBezTo>
                      <a:pt x="42" y="82"/>
                      <a:pt x="53" y="3"/>
                      <a:pt x="54" y="0"/>
                    </a:cubicBezTo>
                    <a:cubicBezTo>
                      <a:pt x="54" y="0"/>
                      <a:pt x="9" y="7"/>
                      <a:pt x="5" y="5"/>
                    </a:cubicBezTo>
                    <a:cubicBezTo>
                      <a:pt x="0" y="3"/>
                      <a:pt x="13" y="51"/>
                      <a:pt x="13" y="66"/>
                    </a:cubicBezTo>
                    <a:cubicBezTo>
                      <a:pt x="13" y="76"/>
                      <a:pt x="7" y="86"/>
                      <a:pt x="9" y="10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38"/>
              <p:cNvSpPr/>
              <p:nvPr/>
            </p:nvSpPr>
            <p:spPr>
              <a:xfrm>
                <a:off x="1348209" y="1899451"/>
                <a:ext cx="1017854" cy="2255236"/>
              </a:xfrm>
              <a:custGeom>
                <a:avLst/>
                <a:gdLst/>
                <a:ahLst/>
                <a:cxnLst/>
                <a:rect l="l" t="t" r="r" b="b"/>
                <a:pathLst>
                  <a:path w="129" h="285" extrusionOk="0">
                    <a:moveTo>
                      <a:pt x="39" y="47"/>
                    </a:moveTo>
                    <a:cubicBezTo>
                      <a:pt x="39" y="51"/>
                      <a:pt x="44" y="61"/>
                      <a:pt x="52" y="93"/>
                    </a:cubicBezTo>
                    <a:cubicBezTo>
                      <a:pt x="55" y="106"/>
                      <a:pt x="18" y="120"/>
                      <a:pt x="18" y="154"/>
                    </a:cubicBezTo>
                    <a:cubicBezTo>
                      <a:pt x="9" y="175"/>
                      <a:pt x="0" y="257"/>
                      <a:pt x="0" y="257"/>
                    </a:cubicBezTo>
                    <a:cubicBezTo>
                      <a:pt x="0" y="257"/>
                      <a:pt x="32" y="278"/>
                      <a:pt x="59" y="280"/>
                    </a:cubicBezTo>
                    <a:cubicBezTo>
                      <a:pt x="103" y="285"/>
                      <a:pt x="113" y="275"/>
                      <a:pt x="129" y="264"/>
                    </a:cubicBezTo>
                    <a:cubicBezTo>
                      <a:pt x="126" y="244"/>
                      <a:pt x="126" y="200"/>
                      <a:pt x="121" y="165"/>
                    </a:cubicBezTo>
                    <a:cubicBezTo>
                      <a:pt x="116" y="137"/>
                      <a:pt x="108" y="100"/>
                      <a:pt x="108" y="92"/>
                    </a:cubicBezTo>
                    <a:cubicBezTo>
                      <a:pt x="109" y="75"/>
                      <a:pt x="123" y="71"/>
                      <a:pt x="125" y="53"/>
                    </a:cubicBezTo>
                    <a:cubicBezTo>
                      <a:pt x="127" y="35"/>
                      <a:pt x="104" y="0"/>
                      <a:pt x="104" y="0"/>
                    </a:cubicBezTo>
                    <a:cubicBezTo>
                      <a:pt x="104" y="0"/>
                      <a:pt x="54" y="0"/>
                      <a:pt x="42" y="3"/>
                    </a:cubicBezTo>
                    <a:cubicBezTo>
                      <a:pt x="30" y="6"/>
                      <a:pt x="36" y="22"/>
                      <a:pt x="39" y="4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38"/>
              <p:cNvSpPr/>
              <p:nvPr/>
            </p:nvSpPr>
            <p:spPr>
              <a:xfrm>
                <a:off x="1767325" y="1663282"/>
                <a:ext cx="362570" cy="339283"/>
              </a:xfrm>
              <a:custGeom>
                <a:avLst/>
                <a:gdLst/>
                <a:ahLst/>
                <a:cxnLst/>
                <a:rect l="l" t="t" r="r" b="b"/>
                <a:pathLst>
                  <a:path w="46" h="43" extrusionOk="0">
                    <a:moveTo>
                      <a:pt x="46" y="31"/>
                    </a:moveTo>
                    <a:cubicBezTo>
                      <a:pt x="46" y="31"/>
                      <a:pt x="35" y="27"/>
                      <a:pt x="35" y="20"/>
                    </a:cubicBezTo>
                    <a:cubicBezTo>
                      <a:pt x="36" y="13"/>
                      <a:pt x="35" y="0"/>
                      <a:pt x="35" y="0"/>
                    </a:cubicBezTo>
                    <a:cubicBezTo>
                      <a:pt x="25" y="0"/>
                      <a:pt x="25" y="0"/>
                      <a:pt x="25" y="0"/>
                    </a:cubicBezTo>
                    <a:cubicBezTo>
                      <a:pt x="21" y="0"/>
                      <a:pt x="21" y="0"/>
                      <a:pt x="21" y="0"/>
                    </a:cubicBezTo>
                    <a:cubicBezTo>
                      <a:pt x="11" y="0"/>
                      <a:pt x="11" y="0"/>
                      <a:pt x="11" y="0"/>
                    </a:cubicBezTo>
                    <a:cubicBezTo>
                      <a:pt x="11" y="0"/>
                      <a:pt x="11" y="13"/>
                      <a:pt x="11" y="20"/>
                    </a:cubicBezTo>
                    <a:cubicBezTo>
                      <a:pt x="11" y="27"/>
                      <a:pt x="0" y="31"/>
                      <a:pt x="0" y="31"/>
                    </a:cubicBezTo>
                    <a:cubicBezTo>
                      <a:pt x="0" y="31"/>
                      <a:pt x="5" y="39"/>
                      <a:pt x="17" y="42"/>
                    </a:cubicBezTo>
                    <a:cubicBezTo>
                      <a:pt x="18" y="43"/>
                      <a:pt x="19" y="43"/>
                      <a:pt x="21" y="43"/>
                    </a:cubicBezTo>
                    <a:cubicBezTo>
                      <a:pt x="22" y="43"/>
                      <a:pt x="22" y="43"/>
                      <a:pt x="23" y="43"/>
                    </a:cubicBezTo>
                    <a:cubicBezTo>
                      <a:pt x="24" y="43"/>
                      <a:pt x="24" y="43"/>
                      <a:pt x="25" y="43"/>
                    </a:cubicBezTo>
                    <a:cubicBezTo>
                      <a:pt x="27" y="43"/>
                      <a:pt x="28" y="43"/>
                      <a:pt x="29" y="42"/>
                    </a:cubicBezTo>
                    <a:cubicBezTo>
                      <a:pt x="41" y="39"/>
                      <a:pt x="46" y="31"/>
                      <a:pt x="46" y="31"/>
                    </a:cubicBezTo>
                    <a:close/>
                  </a:path>
                </a:pathLst>
              </a:custGeom>
              <a:solidFill>
                <a:srgbClr val="3924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38"/>
              <p:cNvSpPr/>
              <p:nvPr/>
            </p:nvSpPr>
            <p:spPr>
              <a:xfrm>
                <a:off x="1744050" y="1819625"/>
                <a:ext cx="402475" cy="325975"/>
              </a:xfrm>
              <a:custGeom>
                <a:avLst/>
                <a:gdLst/>
                <a:ahLst/>
                <a:cxnLst/>
                <a:rect l="l" t="t" r="r" b="b"/>
                <a:pathLst>
                  <a:path w="49" h="41" extrusionOk="0">
                    <a:moveTo>
                      <a:pt x="14" y="0"/>
                    </a:moveTo>
                    <a:cubicBezTo>
                      <a:pt x="14" y="0"/>
                      <a:pt x="26" y="8"/>
                      <a:pt x="34" y="4"/>
                    </a:cubicBezTo>
                    <a:cubicBezTo>
                      <a:pt x="41" y="1"/>
                      <a:pt x="41" y="1"/>
                      <a:pt x="41" y="1"/>
                    </a:cubicBezTo>
                    <a:cubicBezTo>
                      <a:pt x="41" y="1"/>
                      <a:pt x="49" y="12"/>
                      <a:pt x="48" y="17"/>
                    </a:cubicBezTo>
                    <a:cubicBezTo>
                      <a:pt x="47" y="22"/>
                      <a:pt x="39" y="39"/>
                      <a:pt x="39" y="40"/>
                    </a:cubicBezTo>
                    <a:cubicBezTo>
                      <a:pt x="39" y="41"/>
                      <a:pt x="26" y="33"/>
                      <a:pt x="23" y="28"/>
                    </a:cubicBezTo>
                    <a:cubicBezTo>
                      <a:pt x="20" y="22"/>
                      <a:pt x="0" y="15"/>
                      <a:pt x="0" y="13"/>
                    </a:cubicBezTo>
                    <a:cubicBezTo>
                      <a:pt x="0" y="11"/>
                      <a:pt x="14" y="0"/>
                      <a:pt x="1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38"/>
              <p:cNvSpPr/>
              <p:nvPr/>
            </p:nvSpPr>
            <p:spPr>
              <a:xfrm>
                <a:off x="1577724" y="2667826"/>
                <a:ext cx="369222" cy="246147"/>
              </a:xfrm>
              <a:custGeom>
                <a:avLst/>
                <a:gdLst/>
                <a:ahLst/>
                <a:cxnLst/>
                <a:rect l="l" t="t" r="r" b="b"/>
                <a:pathLst>
                  <a:path w="47" h="31" extrusionOk="0">
                    <a:moveTo>
                      <a:pt x="0" y="10"/>
                    </a:moveTo>
                    <a:cubicBezTo>
                      <a:pt x="0" y="10"/>
                      <a:pt x="2" y="11"/>
                      <a:pt x="6" y="16"/>
                    </a:cubicBezTo>
                    <a:cubicBezTo>
                      <a:pt x="10" y="21"/>
                      <a:pt x="14" y="20"/>
                      <a:pt x="19" y="20"/>
                    </a:cubicBezTo>
                    <a:cubicBezTo>
                      <a:pt x="25" y="20"/>
                      <a:pt x="21" y="23"/>
                      <a:pt x="29" y="27"/>
                    </a:cubicBezTo>
                    <a:cubicBezTo>
                      <a:pt x="37" y="31"/>
                      <a:pt x="45" y="26"/>
                      <a:pt x="46" y="24"/>
                    </a:cubicBezTo>
                    <a:cubicBezTo>
                      <a:pt x="47" y="23"/>
                      <a:pt x="35" y="7"/>
                      <a:pt x="29" y="5"/>
                    </a:cubicBezTo>
                    <a:cubicBezTo>
                      <a:pt x="24" y="3"/>
                      <a:pt x="13" y="0"/>
                      <a:pt x="13" y="0"/>
                    </a:cubicBezTo>
                    <a:cubicBezTo>
                      <a:pt x="13" y="0"/>
                      <a:pt x="2" y="1"/>
                      <a:pt x="0" y="10"/>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38"/>
              <p:cNvSpPr/>
              <p:nvPr/>
            </p:nvSpPr>
            <p:spPr>
              <a:xfrm>
                <a:off x="1301641" y="1899451"/>
                <a:ext cx="472337" cy="894777"/>
              </a:xfrm>
              <a:custGeom>
                <a:avLst/>
                <a:gdLst/>
                <a:ahLst/>
                <a:cxnLst/>
                <a:rect l="l" t="t" r="r" b="b"/>
                <a:pathLst>
                  <a:path w="60" h="113" extrusionOk="0">
                    <a:moveTo>
                      <a:pt x="43" y="4"/>
                    </a:moveTo>
                    <a:cubicBezTo>
                      <a:pt x="38" y="5"/>
                      <a:pt x="32" y="16"/>
                      <a:pt x="24" y="27"/>
                    </a:cubicBezTo>
                    <a:cubicBezTo>
                      <a:pt x="16" y="38"/>
                      <a:pt x="16" y="38"/>
                      <a:pt x="7" y="50"/>
                    </a:cubicBezTo>
                    <a:cubicBezTo>
                      <a:pt x="5" y="54"/>
                      <a:pt x="3" y="57"/>
                      <a:pt x="1" y="65"/>
                    </a:cubicBezTo>
                    <a:cubicBezTo>
                      <a:pt x="0" y="69"/>
                      <a:pt x="3" y="72"/>
                      <a:pt x="5" y="76"/>
                    </a:cubicBezTo>
                    <a:cubicBezTo>
                      <a:pt x="6" y="80"/>
                      <a:pt x="14" y="91"/>
                      <a:pt x="20" y="99"/>
                    </a:cubicBezTo>
                    <a:cubicBezTo>
                      <a:pt x="23" y="103"/>
                      <a:pt x="37" y="113"/>
                      <a:pt x="37" y="113"/>
                    </a:cubicBezTo>
                    <a:cubicBezTo>
                      <a:pt x="37" y="113"/>
                      <a:pt x="37" y="106"/>
                      <a:pt x="42" y="103"/>
                    </a:cubicBezTo>
                    <a:cubicBezTo>
                      <a:pt x="48" y="98"/>
                      <a:pt x="51" y="97"/>
                      <a:pt x="51" y="97"/>
                    </a:cubicBezTo>
                    <a:cubicBezTo>
                      <a:pt x="51" y="97"/>
                      <a:pt x="43" y="85"/>
                      <a:pt x="40" y="81"/>
                    </a:cubicBezTo>
                    <a:cubicBezTo>
                      <a:pt x="33" y="72"/>
                      <a:pt x="30" y="65"/>
                      <a:pt x="30" y="65"/>
                    </a:cubicBezTo>
                    <a:cubicBezTo>
                      <a:pt x="30" y="65"/>
                      <a:pt x="45" y="53"/>
                      <a:pt x="55" y="40"/>
                    </a:cubicBezTo>
                    <a:cubicBezTo>
                      <a:pt x="56" y="38"/>
                      <a:pt x="60" y="28"/>
                      <a:pt x="60" y="22"/>
                    </a:cubicBezTo>
                    <a:cubicBezTo>
                      <a:pt x="59" y="11"/>
                      <a:pt x="54" y="0"/>
                      <a:pt x="43"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38"/>
              <p:cNvSpPr/>
              <p:nvPr/>
            </p:nvSpPr>
            <p:spPr>
              <a:xfrm>
                <a:off x="1986862" y="1257473"/>
                <a:ext cx="199579" cy="508926"/>
              </a:xfrm>
              <a:custGeom>
                <a:avLst/>
                <a:gdLst/>
                <a:ahLst/>
                <a:cxnLst/>
                <a:rect l="l" t="t" r="r" b="b"/>
                <a:pathLst>
                  <a:path w="25" h="64" extrusionOk="0">
                    <a:moveTo>
                      <a:pt x="4" y="63"/>
                    </a:moveTo>
                    <a:cubicBezTo>
                      <a:pt x="4" y="63"/>
                      <a:pt x="11" y="57"/>
                      <a:pt x="7" y="52"/>
                    </a:cubicBezTo>
                    <a:cubicBezTo>
                      <a:pt x="4" y="47"/>
                      <a:pt x="0" y="47"/>
                      <a:pt x="2" y="34"/>
                    </a:cubicBezTo>
                    <a:cubicBezTo>
                      <a:pt x="3" y="32"/>
                      <a:pt x="4" y="1"/>
                      <a:pt x="4" y="1"/>
                    </a:cubicBezTo>
                    <a:cubicBezTo>
                      <a:pt x="4" y="1"/>
                      <a:pt x="16" y="0"/>
                      <a:pt x="19" y="15"/>
                    </a:cubicBezTo>
                    <a:cubicBezTo>
                      <a:pt x="22" y="27"/>
                      <a:pt x="12" y="32"/>
                      <a:pt x="16" y="36"/>
                    </a:cubicBezTo>
                    <a:cubicBezTo>
                      <a:pt x="19" y="39"/>
                      <a:pt x="25" y="42"/>
                      <a:pt x="20" y="46"/>
                    </a:cubicBezTo>
                    <a:cubicBezTo>
                      <a:pt x="17" y="48"/>
                      <a:pt x="15" y="51"/>
                      <a:pt x="19" y="54"/>
                    </a:cubicBezTo>
                    <a:cubicBezTo>
                      <a:pt x="23" y="56"/>
                      <a:pt x="15" y="62"/>
                      <a:pt x="15" y="62"/>
                    </a:cubicBezTo>
                    <a:cubicBezTo>
                      <a:pt x="3" y="64"/>
                      <a:pt x="3" y="64"/>
                      <a:pt x="3" y="64"/>
                    </a:cubicBezTo>
                    <a:cubicBezTo>
                      <a:pt x="3" y="64"/>
                      <a:pt x="3" y="64"/>
                      <a:pt x="3" y="64"/>
                    </a:cubicBezTo>
                    <a:cubicBezTo>
                      <a:pt x="3" y="64"/>
                      <a:pt x="3" y="64"/>
                      <a:pt x="3" y="64"/>
                    </a:cubicBezTo>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38"/>
              <p:cNvSpPr/>
              <p:nvPr/>
            </p:nvSpPr>
            <p:spPr>
              <a:xfrm>
                <a:off x="1734062" y="1503620"/>
                <a:ext cx="79832" cy="109769"/>
              </a:xfrm>
              <a:custGeom>
                <a:avLst/>
                <a:gdLst/>
                <a:ahLst/>
                <a:cxnLst/>
                <a:rect l="l" t="t" r="r" b="b"/>
                <a:pathLst>
                  <a:path w="10" h="14" extrusionOk="0">
                    <a:moveTo>
                      <a:pt x="7" y="2"/>
                    </a:moveTo>
                    <a:cubicBezTo>
                      <a:pt x="7" y="2"/>
                      <a:pt x="4" y="0"/>
                      <a:pt x="2" y="4"/>
                    </a:cubicBezTo>
                    <a:cubicBezTo>
                      <a:pt x="0" y="8"/>
                      <a:pt x="4" y="14"/>
                      <a:pt x="7" y="14"/>
                    </a:cubicBezTo>
                    <a:cubicBezTo>
                      <a:pt x="10" y="14"/>
                      <a:pt x="7" y="2"/>
                      <a:pt x="7" y="2"/>
                    </a:cubicBezTo>
                    <a:close/>
                  </a:path>
                </a:pathLst>
              </a:custGeom>
              <a:solidFill>
                <a:srgbClr val="FFB4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38"/>
              <p:cNvSpPr/>
              <p:nvPr/>
            </p:nvSpPr>
            <p:spPr>
              <a:xfrm>
                <a:off x="1773978" y="1307369"/>
                <a:ext cx="349264" cy="482316"/>
              </a:xfrm>
              <a:custGeom>
                <a:avLst/>
                <a:gdLst/>
                <a:ahLst/>
                <a:cxnLst/>
                <a:rect l="l" t="t" r="r" b="b"/>
                <a:pathLst>
                  <a:path w="44" h="61" extrusionOk="0">
                    <a:moveTo>
                      <a:pt x="44" y="31"/>
                    </a:moveTo>
                    <a:cubicBezTo>
                      <a:pt x="44" y="48"/>
                      <a:pt x="37" y="57"/>
                      <a:pt x="30" y="58"/>
                    </a:cubicBezTo>
                    <a:cubicBezTo>
                      <a:pt x="18" y="61"/>
                      <a:pt x="0" y="48"/>
                      <a:pt x="0" y="31"/>
                    </a:cubicBezTo>
                    <a:cubicBezTo>
                      <a:pt x="0" y="14"/>
                      <a:pt x="10" y="0"/>
                      <a:pt x="22" y="0"/>
                    </a:cubicBezTo>
                    <a:cubicBezTo>
                      <a:pt x="34" y="0"/>
                      <a:pt x="44" y="14"/>
                      <a:pt x="44" y="31"/>
                    </a:cubicBezTo>
                    <a:close/>
                  </a:path>
                </a:pathLst>
              </a:custGeom>
              <a:solidFill>
                <a:srgbClr val="442A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 name="Google Shape;691;p38"/>
              <p:cNvSpPr/>
              <p:nvPr/>
            </p:nvSpPr>
            <p:spPr>
              <a:xfrm>
                <a:off x="1571072" y="1250820"/>
                <a:ext cx="345937" cy="528883"/>
              </a:xfrm>
              <a:custGeom>
                <a:avLst/>
                <a:gdLst/>
                <a:ahLst/>
                <a:cxnLst/>
                <a:rect l="l" t="t" r="r" b="b"/>
                <a:pathLst>
                  <a:path w="44" h="67" extrusionOk="0">
                    <a:moveTo>
                      <a:pt x="19" y="66"/>
                    </a:moveTo>
                    <a:cubicBezTo>
                      <a:pt x="19" y="66"/>
                      <a:pt x="8" y="61"/>
                      <a:pt x="11" y="56"/>
                    </a:cubicBezTo>
                    <a:cubicBezTo>
                      <a:pt x="14" y="51"/>
                      <a:pt x="13" y="49"/>
                      <a:pt x="10" y="48"/>
                    </a:cubicBezTo>
                    <a:cubicBezTo>
                      <a:pt x="3" y="44"/>
                      <a:pt x="0" y="39"/>
                      <a:pt x="6" y="35"/>
                    </a:cubicBezTo>
                    <a:cubicBezTo>
                      <a:pt x="11" y="31"/>
                      <a:pt x="12" y="27"/>
                      <a:pt x="11" y="26"/>
                    </a:cubicBezTo>
                    <a:cubicBezTo>
                      <a:pt x="9" y="23"/>
                      <a:pt x="5" y="20"/>
                      <a:pt x="7" y="16"/>
                    </a:cubicBezTo>
                    <a:cubicBezTo>
                      <a:pt x="11" y="10"/>
                      <a:pt x="17" y="2"/>
                      <a:pt x="27" y="0"/>
                    </a:cubicBezTo>
                    <a:cubicBezTo>
                      <a:pt x="35" y="1"/>
                      <a:pt x="38" y="5"/>
                      <a:pt x="38" y="5"/>
                    </a:cubicBezTo>
                    <a:cubicBezTo>
                      <a:pt x="38" y="5"/>
                      <a:pt x="44" y="13"/>
                      <a:pt x="38" y="17"/>
                    </a:cubicBezTo>
                    <a:cubicBezTo>
                      <a:pt x="33" y="22"/>
                      <a:pt x="33" y="24"/>
                      <a:pt x="37" y="30"/>
                    </a:cubicBezTo>
                    <a:cubicBezTo>
                      <a:pt x="41" y="36"/>
                      <a:pt x="42" y="39"/>
                      <a:pt x="36" y="44"/>
                    </a:cubicBezTo>
                    <a:cubicBezTo>
                      <a:pt x="33" y="47"/>
                      <a:pt x="31" y="51"/>
                      <a:pt x="36" y="54"/>
                    </a:cubicBezTo>
                    <a:cubicBezTo>
                      <a:pt x="44" y="60"/>
                      <a:pt x="31" y="67"/>
                      <a:pt x="31" y="67"/>
                    </a:cubicBezTo>
                    <a:lnTo>
                      <a:pt x="19" y="66"/>
                    </a:ln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38"/>
              <p:cNvSpPr/>
              <p:nvPr/>
            </p:nvSpPr>
            <p:spPr>
              <a:xfrm>
                <a:off x="1797261" y="1210905"/>
                <a:ext cx="309349" cy="246147"/>
              </a:xfrm>
              <a:custGeom>
                <a:avLst/>
                <a:gdLst/>
                <a:ahLst/>
                <a:cxnLst/>
                <a:rect l="l" t="t" r="r" b="b"/>
                <a:pathLst>
                  <a:path w="39" h="31" extrusionOk="0">
                    <a:moveTo>
                      <a:pt x="4" y="24"/>
                    </a:moveTo>
                    <a:cubicBezTo>
                      <a:pt x="4" y="24"/>
                      <a:pt x="20" y="31"/>
                      <a:pt x="29" y="30"/>
                    </a:cubicBezTo>
                    <a:cubicBezTo>
                      <a:pt x="35" y="29"/>
                      <a:pt x="37" y="25"/>
                      <a:pt x="37" y="25"/>
                    </a:cubicBezTo>
                    <a:cubicBezTo>
                      <a:pt x="37" y="25"/>
                      <a:pt x="39" y="13"/>
                      <a:pt x="29" y="8"/>
                    </a:cubicBezTo>
                    <a:cubicBezTo>
                      <a:pt x="12" y="0"/>
                      <a:pt x="0" y="14"/>
                      <a:pt x="0" y="14"/>
                    </a:cubicBezTo>
                    <a:lnTo>
                      <a:pt x="4" y="24"/>
                    </a:ln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38"/>
              <p:cNvSpPr/>
              <p:nvPr/>
            </p:nvSpPr>
            <p:spPr>
              <a:xfrm>
                <a:off x="1956925" y="4567147"/>
                <a:ext cx="339285" cy="452378"/>
              </a:xfrm>
              <a:custGeom>
                <a:avLst/>
                <a:gdLst/>
                <a:ahLst/>
                <a:cxnLst/>
                <a:rect l="l" t="t" r="r" b="b"/>
                <a:pathLst>
                  <a:path w="43" h="57" extrusionOk="0">
                    <a:moveTo>
                      <a:pt x="9" y="0"/>
                    </a:moveTo>
                    <a:cubicBezTo>
                      <a:pt x="9" y="0"/>
                      <a:pt x="0" y="11"/>
                      <a:pt x="0" y="19"/>
                    </a:cubicBezTo>
                    <a:cubicBezTo>
                      <a:pt x="0" y="23"/>
                      <a:pt x="4" y="21"/>
                      <a:pt x="6" y="27"/>
                    </a:cubicBezTo>
                    <a:cubicBezTo>
                      <a:pt x="8" y="32"/>
                      <a:pt x="9" y="36"/>
                      <a:pt x="8" y="43"/>
                    </a:cubicBezTo>
                    <a:cubicBezTo>
                      <a:pt x="7" y="49"/>
                      <a:pt x="8" y="54"/>
                      <a:pt x="15" y="54"/>
                    </a:cubicBezTo>
                    <a:cubicBezTo>
                      <a:pt x="21" y="55"/>
                      <a:pt x="39" y="57"/>
                      <a:pt x="41" y="53"/>
                    </a:cubicBezTo>
                    <a:cubicBezTo>
                      <a:pt x="43" y="50"/>
                      <a:pt x="42" y="48"/>
                      <a:pt x="40" y="47"/>
                    </a:cubicBezTo>
                    <a:cubicBezTo>
                      <a:pt x="36" y="43"/>
                      <a:pt x="30" y="41"/>
                      <a:pt x="30" y="41"/>
                    </a:cubicBezTo>
                    <a:cubicBezTo>
                      <a:pt x="30" y="41"/>
                      <a:pt x="28" y="22"/>
                      <a:pt x="28" y="15"/>
                    </a:cubicBezTo>
                    <a:cubicBezTo>
                      <a:pt x="28" y="9"/>
                      <a:pt x="27" y="0"/>
                      <a:pt x="27" y="0"/>
                    </a:cubicBezTo>
                    <a:cubicBezTo>
                      <a:pt x="9" y="0"/>
                      <a:pt x="9" y="0"/>
                      <a:pt x="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38"/>
              <p:cNvSpPr/>
              <p:nvPr/>
            </p:nvSpPr>
            <p:spPr>
              <a:xfrm>
                <a:off x="1956925" y="4726810"/>
                <a:ext cx="53221" cy="236169"/>
              </a:xfrm>
              <a:custGeom>
                <a:avLst/>
                <a:gdLst/>
                <a:ahLst/>
                <a:cxnLst/>
                <a:rect l="l" t="t" r="r" b="b"/>
                <a:pathLst>
                  <a:path w="7" h="30" extrusionOk="0">
                    <a:moveTo>
                      <a:pt x="0" y="29"/>
                    </a:moveTo>
                    <a:cubicBezTo>
                      <a:pt x="2" y="29"/>
                      <a:pt x="3" y="30"/>
                      <a:pt x="5" y="28"/>
                    </a:cubicBezTo>
                    <a:cubicBezTo>
                      <a:pt x="5" y="25"/>
                      <a:pt x="7" y="5"/>
                      <a:pt x="7" y="5"/>
                    </a:cubicBezTo>
                    <a:cubicBezTo>
                      <a:pt x="0" y="0"/>
                      <a:pt x="0" y="0"/>
                      <a:pt x="0" y="0"/>
                    </a:cubicBezTo>
                    <a:cubicBezTo>
                      <a:pt x="0" y="0"/>
                      <a:pt x="0" y="22"/>
                      <a:pt x="0" y="29"/>
                    </a:cubicBezTo>
                    <a:cubicBezTo>
                      <a:pt x="0" y="29"/>
                      <a:pt x="0" y="29"/>
                      <a:pt x="0"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38"/>
              <p:cNvSpPr/>
              <p:nvPr/>
            </p:nvSpPr>
            <p:spPr>
              <a:xfrm>
                <a:off x="1291661" y="4567147"/>
                <a:ext cx="349264" cy="452378"/>
              </a:xfrm>
              <a:custGeom>
                <a:avLst/>
                <a:gdLst/>
                <a:ahLst/>
                <a:cxnLst/>
                <a:rect l="l" t="t" r="r" b="b"/>
                <a:pathLst>
                  <a:path w="44" h="57" extrusionOk="0">
                    <a:moveTo>
                      <a:pt x="9" y="0"/>
                    </a:moveTo>
                    <a:cubicBezTo>
                      <a:pt x="9" y="0"/>
                      <a:pt x="0" y="11"/>
                      <a:pt x="0" y="19"/>
                    </a:cubicBezTo>
                    <a:cubicBezTo>
                      <a:pt x="0" y="23"/>
                      <a:pt x="4" y="21"/>
                      <a:pt x="6" y="27"/>
                    </a:cubicBezTo>
                    <a:cubicBezTo>
                      <a:pt x="8" y="32"/>
                      <a:pt x="9" y="36"/>
                      <a:pt x="8" y="43"/>
                    </a:cubicBezTo>
                    <a:cubicBezTo>
                      <a:pt x="7" y="49"/>
                      <a:pt x="8" y="54"/>
                      <a:pt x="15" y="54"/>
                    </a:cubicBezTo>
                    <a:cubicBezTo>
                      <a:pt x="21" y="55"/>
                      <a:pt x="39" y="57"/>
                      <a:pt x="41" y="53"/>
                    </a:cubicBezTo>
                    <a:cubicBezTo>
                      <a:pt x="44" y="50"/>
                      <a:pt x="42" y="48"/>
                      <a:pt x="41" y="47"/>
                    </a:cubicBezTo>
                    <a:cubicBezTo>
                      <a:pt x="36" y="43"/>
                      <a:pt x="30" y="41"/>
                      <a:pt x="30" y="41"/>
                    </a:cubicBezTo>
                    <a:cubicBezTo>
                      <a:pt x="30" y="41"/>
                      <a:pt x="29" y="22"/>
                      <a:pt x="28" y="15"/>
                    </a:cubicBezTo>
                    <a:cubicBezTo>
                      <a:pt x="28" y="9"/>
                      <a:pt x="27" y="0"/>
                      <a:pt x="27" y="0"/>
                    </a:cubicBezTo>
                    <a:cubicBezTo>
                      <a:pt x="9" y="0"/>
                      <a:pt x="9" y="0"/>
                      <a:pt x="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38"/>
              <p:cNvSpPr/>
              <p:nvPr/>
            </p:nvSpPr>
            <p:spPr>
              <a:xfrm>
                <a:off x="1291661" y="4726810"/>
                <a:ext cx="56548" cy="236169"/>
              </a:xfrm>
              <a:custGeom>
                <a:avLst/>
                <a:gdLst/>
                <a:ahLst/>
                <a:cxnLst/>
                <a:rect l="l" t="t" r="r" b="b"/>
                <a:pathLst>
                  <a:path w="7" h="30" extrusionOk="0">
                    <a:moveTo>
                      <a:pt x="0" y="29"/>
                    </a:moveTo>
                    <a:cubicBezTo>
                      <a:pt x="2" y="29"/>
                      <a:pt x="4" y="30"/>
                      <a:pt x="5" y="28"/>
                    </a:cubicBezTo>
                    <a:cubicBezTo>
                      <a:pt x="5" y="25"/>
                      <a:pt x="7" y="5"/>
                      <a:pt x="7" y="5"/>
                    </a:cubicBezTo>
                    <a:cubicBezTo>
                      <a:pt x="0" y="0"/>
                      <a:pt x="0" y="0"/>
                      <a:pt x="0" y="0"/>
                    </a:cubicBezTo>
                    <a:cubicBezTo>
                      <a:pt x="0" y="0"/>
                      <a:pt x="0" y="22"/>
                      <a:pt x="0" y="29"/>
                    </a:cubicBezTo>
                    <a:cubicBezTo>
                      <a:pt x="0" y="29"/>
                      <a:pt x="0" y="29"/>
                      <a:pt x="0"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38"/>
              <p:cNvSpPr/>
              <p:nvPr/>
            </p:nvSpPr>
            <p:spPr>
              <a:xfrm>
                <a:off x="2382693" y="2089049"/>
                <a:ext cx="222864" cy="252799"/>
              </a:xfrm>
              <a:custGeom>
                <a:avLst/>
                <a:gdLst/>
                <a:ahLst/>
                <a:cxnLst/>
                <a:rect l="l" t="t" r="r" b="b"/>
                <a:pathLst>
                  <a:path w="28" h="32" extrusionOk="0">
                    <a:moveTo>
                      <a:pt x="22" y="19"/>
                    </a:moveTo>
                    <a:cubicBezTo>
                      <a:pt x="22" y="19"/>
                      <a:pt x="22" y="19"/>
                      <a:pt x="22" y="19"/>
                    </a:cubicBezTo>
                    <a:cubicBezTo>
                      <a:pt x="23" y="22"/>
                      <a:pt x="21" y="26"/>
                      <a:pt x="18" y="26"/>
                    </a:cubicBezTo>
                    <a:cubicBezTo>
                      <a:pt x="15" y="27"/>
                      <a:pt x="11" y="26"/>
                      <a:pt x="11" y="22"/>
                    </a:cubicBezTo>
                    <a:cubicBezTo>
                      <a:pt x="4" y="0"/>
                      <a:pt x="4" y="0"/>
                      <a:pt x="4" y="0"/>
                    </a:cubicBezTo>
                    <a:cubicBezTo>
                      <a:pt x="0" y="1"/>
                      <a:pt x="0" y="1"/>
                      <a:pt x="0" y="1"/>
                    </a:cubicBezTo>
                    <a:cubicBezTo>
                      <a:pt x="6" y="24"/>
                      <a:pt x="6" y="24"/>
                      <a:pt x="6" y="24"/>
                    </a:cubicBezTo>
                    <a:cubicBezTo>
                      <a:pt x="8" y="29"/>
                      <a:pt x="14" y="32"/>
                      <a:pt x="19" y="31"/>
                    </a:cubicBezTo>
                    <a:cubicBezTo>
                      <a:pt x="25" y="29"/>
                      <a:pt x="28" y="23"/>
                      <a:pt x="27" y="18"/>
                    </a:cubicBezTo>
                    <a:cubicBezTo>
                      <a:pt x="27" y="17"/>
                      <a:pt x="27" y="17"/>
                      <a:pt x="27" y="17"/>
                    </a:cubicBezTo>
                    <a:lnTo>
                      <a:pt x="22" y="1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38"/>
              <p:cNvSpPr/>
              <p:nvPr/>
            </p:nvSpPr>
            <p:spPr>
              <a:xfrm>
                <a:off x="1657556" y="1194274"/>
                <a:ext cx="242822" cy="206231"/>
              </a:xfrm>
              <a:custGeom>
                <a:avLst/>
                <a:gdLst/>
                <a:ahLst/>
                <a:cxnLst/>
                <a:rect l="l" t="t" r="r" b="b"/>
                <a:pathLst>
                  <a:path w="31" h="26" extrusionOk="0">
                    <a:moveTo>
                      <a:pt x="8" y="26"/>
                    </a:moveTo>
                    <a:cubicBezTo>
                      <a:pt x="31" y="15"/>
                      <a:pt x="31" y="15"/>
                      <a:pt x="31" y="15"/>
                    </a:cubicBezTo>
                    <a:cubicBezTo>
                      <a:pt x="31" y="15"/>
                      <a:pt x="31" y="0"/>
                      <a:pt x="15" y="3"/>
                    </a:cubicBezTo>
                    <a:cubicBezTo>
                      <a:pt x="0" y="6"/>
                      <a:pt x="8" y="26"/>
                      <a:pt x="8" y="26"/>
                    </a:cubicBezTo>
                    <a:close/>
                  </a:path>
                </a:pathLst>
              </a:custGeom>
              <a:solidFill>
                <a:srgbClr val="1C17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38"/>
              <p:cNvSpPr/>
              <p:nvPr/>
            </p:nvSpPr>
            <p:spPr>
              <a:xfrm>
                <a:off x="1381472" y="798440"/>
                <a:ext cx="708507" cy="688546"/>
              </a:xfrm>
              <a:custGeom>
                <a:avLst/>
                <a:gdLst/>
                <a:ahLst/>
                <a:cxnLst/>
                <a:rect l="l" t="t" r="r" b="b"/>
                <a:pathLst>
                  <a:path w="90" h="87" extrusionOk="0">
                    <a:moveTo>
                      <a:pt x="90" y="39"/>
                    </a:moveTo>
                    <a:cubicBezTo>
                      <a:pt x="78" y="0"/>
                      <a:pt x="78" y="0"/>
                      <a:pt x="78" y="0"/>
                    </a:cubicBezTo>
                    <a:cubicBezTo>
                      <a:pt x="71" y="4"/>
                      <a:pt x="48" y="18"/>
                      <a:pt x="36" y="25"/>
                    </a:cubicBezTo>
                    <a:cubicBezTo>
                      <a:pt x="22" y="33"/>
                      <a:pt x="0" y="57"/>
                      <a:pt x="2" y="87"/>
                    </a:cubicBezTo>
                    <a:cubicBezTo>
                      <a:pt x="9" y="75"/>
                      <a:pt x="16" y="69"/>
                      <a:pt x="39" y="55"/>
                    </a:cubicBezTo>
                    <a:cubicBezTo>
                      <a:pt x="53" y="47"/>
                      <a:pt x="74" y="40"/>
                      <a:pt x="90" y="39"/>
                    </a:cubicBezTo>
                    <a:close/>
                  </a:path>
                </a:pathLst>
              </a:custGeom>
              <a:solidFill>
                <a:srgbClr val="ECE9E0">
                  <a:alpha val="144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2" name="Google Shape;7701;p83">
            <a:extLst>
              <a:ext uri="{FF2B5EF4-FFF2-40B4-BE49-F238E27FC236}">
                <a16:creationId xmlns:a16="http://schemas.microsoft.com/office/drawing/2014/main" id="{E1B16BD6-FF33-10D3-F253-DCC8F22CF6D0}"/>
              </a:ext>
            </a:extLst>
          </p:cNvPr>
          <p:cNvGrpSpPr/>
          <p:nvPr/>
        </p:nvGrpSpPr>
        <p:grpSpPr>
          <a:xfrm>
            <a:off x="382220" y="371708"/>
            <a:ext cx="340573" cy="441342"/>
            <a:chOff x="898875" y="4399275"/>
            <a:chExt cx="483700" cy="481850"/>
          </a:xfrm>
          <a:solidFill>
            <a:schemeClr val="tx2">
              <a:lumMod val="60000"/>
              <a:lumOff val="40000"/>
            </a:schemeClr>
          </a:solidFill>
        </p:grpSpPr>
        <p:sp>
          <p:nvSpPr>
            <p:cNvPr id="3" name="Google Shape;7702;p83">
              <a:extLst>
                <a:ext uri="{FF2B5EF4-FFF2-40B4-BE49-F238E27FC236}">
                  <a16:creationId xmlns:a16="http://schemas.microsoft.com/office/drawing/2014/main" id="{7691EA00-9558-006C-E35B-87C88ABB9C2C}"/>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7703;p83">
              <a:extLst>
                <a:ext uri="{FF2B5EF4-FFF2-40B4-BE49-F238E27FC236}">
                  <a16:creationId xmlns:a16="http://schemas.microsoft.com/office/drawing/2014/main" id="{AD9F2E1C-2824-8449-B6B6-67F214D68D98}"/>
                </a:ext>
              </a:extLst>
            </p:cNvPr>
            <p:cNvSpPr/>
            <p:nvPr/>
          </p:nvSpPr>
          <p:spPr>
            <a:xfrm>
              <a:off x="1138025" y="4763350"/>
              <a:ext cx="25" cy="25"/>
            </a:xfrm>
            <a:custGeom>
              <a:avLst/>
              <a:gdLst/>
              <a:ahLst/>
              <a:cxnLst/>
              <a:rect l="l" t="t" r="r" b="b"/>
              <a:pathLst>
                <a:path w="1" h="1" extrusionOk="0">
                  <a:moveTo>
                    <a:pt x="1" y="0"/>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7704;p83">
              <a:extLst>
                <a:ext uri="{FF2B5EF4-FFF2-40B4-BE49-F238E27FC236}">
                  <a16:creationId xmlns:a16="http://schemas.microsoft.com/office/drawing/2014/main" id="{7C94342E-75B6-57B1-1BA5-11B07CC81225}"/>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7705;p83">
              <a:extLst>
                <a:ext uri="{FF2B5EF4-FFF2-40B4-BE49-F238E27FC236}">
                  <a16:creationId xmlns:a16="http://schemas.microsoft.com/office/drawing/2014/main" id="{00E0532D-98CA-40F9-E705-FA0EE399B2A8}"/>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7706;p83">
              <a:extLst>
                <a:ext uri="{FF2B5EF4-FFF2-40B4-BE49-F238E27FC236}">
                  <a16:creationId xmlns:a16="http://schemas.microsoft.com/office/drawing/2014/main" id="{BFECF08E-5C12-6665-11EC-3DD20D2E4889}"/>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7707;p83">
              <a:extLst>
                <a:ext uri="{FF2B5EF4-FFF2-40B4-BE49-F238E27FC236}">
                  <a16:creationId xmlns:a16="http://schemas.microsoft.com/office/drawing/2014/main" id="{DEDF2D85-6516-C054-0530-A0F3013DA605}"/>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7708;p83">
              <a:extLst>
                <a:ext uri="{FF2B5EF4-FFF2-40B4-BE49-F238E27FC236}">
                  <a16:creationId xmlns:a16="http://schemas.microsoft.com/office/drawing/2014/main" id="{5C889A58-8444-B279-8A8B-C5F978E01244}"/>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7709;p83">
              <a:extLst>
                <a:ext uri="{FF2B5EF4-FFF2-40B4-BE49-F238E27FC236}">
                  <a16:creationId xmlns:a16="http://schemas.microsoft.com/office/drawing/2014/main" id="{540085A2-C4ED-B039-D325-B61FCC3C7AE6}"/>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TextBox 10">
            <a:extLst>
              <a:ext uri="{FF2B5EF4-FFF2-40B4-BE49-F238E27FC236}">
                <a16:creationId xmlns:a16="http://schemas.microsoft.com/office/drawing/2014/main" id="{CDD42679-CB7C-A46B-0E40-D7CF4A5C45C2}"/>
              </a:ext>
            </a:extLst>
          </p:cNvPr>
          <p:cNvSpPr txBox="1"/>
          <p:nvPr/>
        </p:nvSpPr>
        <p:spPr>
          <a:xfrm>
            <a:off x="7406640" y="0"/>
            <a:ext cx="1676400" cy="307777"/>
          </a:xfrm>
          <a:prstGeom prst="rect">
            <a:avLst/>
          </a:prstGeom>
          <a:noFill/>
        </p:spPr>
        <p:txBody>
          <a:bodyPr wrap="square" rtlCol="0">
            <a:spAutoFit/>
          </a:bodyPr>
          <a:lstStyle/>
          <a:p>
            <a:r>
              <a:rPr lang="en-US" dirty="0">
                <a:solidFill>
                  <a:srgbClr val="FFFF00"/>
                </a:solidFill>
              </a:rPr>
              <a:t>Weather Analysis</a:t>
            </a:r>
            <a:endParaRPr lang="en-IN" dirty="0">
              <a:solidFill>
                <a:srgbClr val="FFFF00"/>
              </a:solidFill>
            </a:endParaRPr>
          </a:p>
        </p:txBody>
      </p:sp>
      <p:sp>
        <p:nvSpPr>
          <p:cNvPr id="12" name="Google Shape;377;p36">
            <a:hlinkClick r:id="" action="ppaction://hlinkshowjump?jump=nextslide"/>
            <a:extLst>
              <a:ext uri="{FF2B5EF4-FFF2-40B4-BE49-F238E27FC236}">
                <a16:creationId xmlns:a16="http://schemas.microsoft.com/office/drawing/2014/main" id="{7F5ED1C2-73AC-DF7A-D9FC-60BDE3F3D73D}"/>
              </a:ext>
            </a:extLst>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8;p36">
            <a:hlinkClick r:id="" action="ppaction://hlinkshowjump?jump=previousslide"/>
            <a:extLst>
              <a:ext uri="{FF2B5EF4-FFF2-40B4-BE49-F238E27FC236}">
                <a16:creationId xmlns:a16="http://schemas.microsoft.com/office/drawing/2014/main" id="{E70F7CDE-160F-D715-8579-A99288FD8B34}"/>
              </a:ext>
            </a:extLst>
          </p:cNvPr>
          <p:cNvSpPr/>
          <p:nvPr/>
        </p:nvSpPr>
        <p:spPr>
          <a:xfrm rot="-5400000" flipH="1">
            <a:off x="47921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CCA1FBA7-021F-41BE-A25A-32CD8C4DB423}"/>
              </a:ext>
            </a:extLst>
          </p:cNvPr>
          <p:cNvSpPr>
            <a:spLocks noChangeArrowheads="1"/>
          </p:cNvSpPr>
          <p:nvPr/>
        </p:nvSpPr>
        <p:spPr bwMode="auto">
          <a:xfrm>
            <a:off x="2267415" y="1647051"/>
            <a:ext cx="5114692" cy="138499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FFF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Söhne"/>
              </a:rPr>
              <a:t>Uncover insights and patterns within weather data to enhance understanding, predict future conditions, and inform decision-making for various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9FD16BB9-C1B6-C8A5-B8D8-B9B1FA0D36A0}"/>
              </a:ext>
            </a:extLst>
          </p:cNvPr>
          <p:cNvSpPr>
            <a:spLocks noChangeArrowheads="1"/>
          </p:cNvSpPr>
          <p:nvPr/>
        </p:nvSpPr>
        <p:spPr bwMode="auto">
          <a:xfrm>
            <a:off x="0" y="0"/>
            <a:ext cx="17764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Storm: Thunder and Lightning by Slidesgo">
  <a:themeElements>
    <a:clrScheme name="Simple Light">
      <a:dk1>
        <a:srgbClr val="ECE9E0"/>
      </a:dk1>
      <a:lt1>
        <a:srgbClr val="1D1730"/>
      </a:lt1>
      <a:dk2>
        <a:srgbClr val="2D1D47"/>
      </a:dk2>
      <a:lt2>
        <a:srgbClr val="563874"/>
      </a:lt2>
      <a:accent1>
        <a:srgbClr val="845CA8"/>
      </a:accent1>
      <a:accent2>
        <a:srgbClr val="E9C3F5"/>
      </a:accent2>
      <a:accent3>
        <a:srgbClr val="FAD08C"/>
      </a:accent3>
      <a:accent4>
        <a:srgbClr val="AD9D6D"/>
      </a:accent4>
      <a:accent5>
        <a:srgbClr val="E89B6F"/>
      </a:accent5>
      <a:accent6>
        <a:srgbClr val="815B46"/>
      </a:accent6>
      <a:hlink>
        <a:srgbClr val="ECE9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1950</Words>
  <Application>Microsoft Office PowerPoint</Application>
  <PresentationFormat>On-screen Show (16:9)</PresentationFormat>
  <Paragraphs>172</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Asap</vt:lpstr>
      <vt:lpstr>Calibri</vt:lpstr>
      <vt:lpstr>Lexend</vt:lpstr>
      <vt:lpstr>Asap Light</vt:lpstr>
      <vt:lpstr>Segoe UI</vt:lpstr>
      <vt:lpstr>Söhne</vt:lpstr>
      <vt:lpstr>Storm: Thunder and Lightning by Slidesgo</vt:lpstr>
      <vt:lpstr>WEATHER ANALYSIS </vt:lpstr>
      <vt:lpstr>WEATHER ANALYSIS </vt:lpstr>
      <vt:lpstr>WEATHER ANALYSIS </vt:lpstr>
      <vt:lpstr>WEATHER ANALYSIS </vt:lpstr>
      <vt:lpstr>WEATHER ANALYSIS </vt:lpstr>
      <vt:lpstr>WEATHER ANALYSIS </vt:lpstr>
      <vt:lpstr>Objective</vt:lpstr>
      <vt:lpstr> Analysis scope</vt:lpstr>
      <vt:lpstr>GOAL</vt:lpstr>
      <vt:lpstr> Insights and recommendations</vt:lpstr>
      <vt:lpstr>POWER BI DASHBOARD</vt:lpstr>
      <vt:lpstr>ER-DIAGRAM</vt:lpstr>
      <vt:lpstr>DASHBOARD</vt:lpstr>
      <vt:lpstr>PowerPoint Presentation</vt:lpstr>
      <vt:lpstr>Geographical map in Power BI showing the distribution of cities in the dataset based on their latitude and longitude</vt:lpstr>
      <vt:lpstr>Bar chart representing the top 10 countries with the highest number of cities in the dataset? </vt:lpstr>
      <vt:lpstr>Distribution of cities in terms of latitude vary across different continents using with scatter plot in Power BI to illustrate this.</vt:lpstr>
      <vt:lpstr>Create a line chart in Power BI to display the temperature trends over time for a selected city. Highlight extreme temperature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Storm Thunder and Lightning</dc:title>
  <cp:lastModifiedBy>Atul dubey</cp:lastModifiedBy>
  <cp:revision>36</cp:revision>
  <dcterms:modified xsi:type="dcterms:W3CDTF">2024-01-05T07:13:49Z</dcterms:modified>
</cp:coreProperties>
</file>